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2EB1C70-992E-4CEB-895D-2666325EB417}" type="datetimeFigureOut">
              <a:rPr lang="en-US" smtClean="0"/>
              <a:pPr/>
              <a:t>12/16/2013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35CDEB-D9F6-4555-9328-3E0470B9E9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LB" sz="5400" dirty="0" smtClean="0"/>
              <a:t>المواقف التربوية للسائق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ar-LB" sz="3200" b="1" dirty="0" smtClean="0"/>
              <a:t>الإحترام</a:t>
            </a:r>
          </a:p>
          <a:p>
            <a:pPr lvl="1"/>
            <a:r>
              <a:rPr lang="ar-LB" sz="3200" b="1" dirty="0" smtClean="0"/>
              <a:t>الإصغاء</a:t>
            </a:r>
          </a:p>
          <a:p>
            <a:pPr lvl="1"/>
            <a:r>
              <a:rPr lang="ar-LB" sz="3200" b="1" dirty="0" smtClean="0"/>
              <a:t>الإستقامة</a:t>
            </a:r>
          </a:p>
          <a:p>
            <a:pPr lvl="1"/>
            <a:r>
              <a:rPr lang="ar-LB" sz="3200" b="1" dirty="0" smtClean="0"/>
              <a:t>الإبتسامة</a:t>
            </a:r>
          </a:p>
          <a:p>
            <a:pPr lvl="1"/>
            <a:r>
              <a:rPr lang="ar-LB" sz="3200" b="1" dirty="0" smtClean="0"/>
              <a:t>العدل</a:t>
            </a:r>
          </a:p>
          <a:p>
            <a:pPr lvl="1"/>
            <a:r>
              <a:rPr lang="ar-LB" sz="3200" b="1" dirty="0" smtClean="0"/>
              <a:t>عدم الأحكام المسبقة</a:t>
            </a:r>
          </a:p>
          <a:p>
            <a:pPr lvl="1"/>
            <a:r>
              <a:rPr lang="ar-LB" sz="3200" b="1" dirty="0" smtClean="0"/>
              <a:t>ضبط النفس</a:t>
            </a:r>
          </a:p>
          <a:p>
            <a:pPr lvl="1"/>
            <a:r>
              <a:rPr lang="ar-LB" sz="3200" b="1" dirty="0" smtClean="0"/>
              <a:t>صورة إيجابية</a:t>
            </a:r>
          </a:p>
          <a:p>
            <a:pPr lvl="1"/>
            <a:r>
              <a:rPr lang="ar-LB" sz="3200" b="1" dirty="0" smtClean="0"/>
              <a:t>الوعي وحس المسؤولية</a:t>
            </a:r>
          </a:p>
          <a:p>
            <a:pPr lvl="1">
              <a:buNone/>
            </a:pP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LB" sz="4900" dirty="0" smtClean="0"/>
              <a:t>	على الصعيد الشخصي		</a:t>
            </a:r>
            <a:r>
              <a:rPr lang="ar-LB" dirty="0" smtClean="0"/>
              <a:t/>
            </a:r>
            <a:br>
              <a:rPr lang="ar-LB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ar-LB" dirty="0" smtClean="0"/>
          </a:p>
          <a:p>
            <a:pPr lvl="1"/>
            <a:r>
              <a:rPr lang="ar-LB" sz="3200" b="1" dirty="0" smtClean="0"/>
              <a:t>علاقة شخصية مع التلميذ: تسميته باسمه</a:t>
            </a:r>
          </a:p>
          <a:p>
            <a:pPr lvl="1"/>
            <a:r>
              <a:rPr lang="ar-LB" sz="3200" b="1" dirty="0" smtClean="0"/>
              <a:t>العلاقة ألإيجابية</a:t>
            </a:r>
          </a:p>
          <a:p>
            <a:pPr lvl="1"/>
            <a:r>
              <a:rPr lang="ar-LB" sz="3200" b="1" dirty="0" smtClean="0"/>
              <a:t> مع </a:t>
            </a:r>
            <a:r>
              <a:rPr lang="ar-LB" sz="3200" b="1" smtClean="0"/>
              <a:t>التلميذ والأهل: التواصل </a:t>
            </a:r>
            <a:r>
              <a:rPr lang="ar-LB" sz="3200" b="1" dirty="0" smtClean="0"/>
              <a:t>ألإيجابي</a:t>
            </a:r>
          </a:p>
          <a:p>
            <a:pPr lvl="1"/>
            <a:r>
              <a:rPr lang="ar-LB" sz="3200" b="1" dirty="0" smtClean="0"/>
              <a:t>إيصال المهارات الإجتماعية</a:t>
            </a:r>
          </a:p>
          <a:p>
            <a:pPr lvl="1"/>
            <a:r>
              <a:rPr lang="ar-LB" sz="3200" b="1" dirty="0" smtClean="0"/>
              <a:t>التصرف بموضوعية</a:t>
            </a:r>
          </a:p>
          <a:p>
            <a:pPr lvl="1"/>
            <a:r>
              <a:rPr lang="ar-LB" sz="3200" b="1" dirty="0" smtClean="0"/>
              <a:t>ضبط الإنفعالات</a:t>
            </a:r>
          </a:p>
          <a:p>
            <a:pPr lvl="1">
              <a:buNone/>
            </a:pPr>
            <a:endParaRPr lang="ar-LB" sz="3200" b="1" dirty="0" smtClean="0"/>
          </a:p>
          <a:p>
            <a:pPr lvl="1"/>
            <a:endParaRPr lang="ar-LB" dirty="0" smtClean="0"/>
          </a:p>
          <a:p>
            <a:pPr lvl="1"/>
            <a:endParaRPr lang="ar-L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LB" sz="4400" dirty="0" smtClean="0"/>
              <a:t>على الصعيد العلائقي			</a:t>
            </a:r>
            <a:br>
              <a:rPr lang="ar-LB" sz="4400" dirty="0" smtClean="0"/>
            </a:b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44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المواقف التربوية للسائق</vt:lpstr>
      <vt:lpstr> على الصعيد الشخصي   </vt:lpstr>
      <vt:lpstr>على الصعيد العلائقي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المواقف التربوية للسائق</dc:title>
  <dc:creator>acer</dc:creator>
  <cp:lastModifiedBy>acer</cp:lastModifiedBy>
  <cp:revision>4</cp:revision>
  <dcterms:created xsi:type="dcterms:W3CDTF">2013-12-12T07:20:31Z</dcterms:created>
  <dcterms:modified xsi:type="dcterms:W3CDTF">2013-12-16T05:22:29Z</dcterms:modified>
</cp:coreProperties>
</file>