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D57800-F795-4B44-BEFD-802BA6B833A2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42669797-F976-49B8-B606-327769A5C51C}">
      <dgm:prSet phldrT="[Text]"/>
      <dgm:spPr/>
      <dgm:t>
        <a:bodyPr/>
        <a:lstStyle/>
        <a:p>
          <a:r>
            <a:rPr lang="en-US" dirty="0" smtClean="0"/>
            <a:t>Un travail </a:t>
          </a:r>
          <a:r>
            <a:rPr lang="en-US" dirty="0" err="1" smtClean="0"/>
            <a:t>sous</a:t>
          </a:r>
          <a:r>
            <a:rPr lang="en-US" dirty="0" smtClean="0"/>
            <a:t> </a:t>
          </a:r>
          <a:r>
            <a:rPr lang="en-US" dirty="0" err="1" smtClean="0"/>
            <a:t>estimé</a:t>
          </a:r>
          <a:r>
            <a:rPr lang="en-US" dirty="0" smtClean="0"/>
            <a:t> </a:t>
          </a:r>
          <a:r>
            <a:rPr lang="en-US" dirty="0" err="1" smtClean="0"/>
            <a:t>socialement</a:t>
          </a:r>
          <a:endParaRPr lang="en-US" dirty="0"/>
        </a:p>
      </dgm:t>
    </dgm:pt>
    <dgm:pt modelId="{88FB921D-D079-4BE8-AA12-1DD638D9883D}" type="parTrans" cxnId="{13403A09-A5C6-4969-BAD0-9469E04B2DD9}">
      <dgm:prSet/>
      <dgm:spPr/>
      <dgm:t>
        <a:bodyPr/>
        <a:lstStyle/>
        <a:p>
          <a:endParaRPr lang="en-US"/>
        </a:p>
      </dgm:t>
    </dgm:pt>
    <dgm:pt modelId="{92C6C397-32F0-4685-A1E6-05EDCCB2663F}" type="sibTrans" cxnId="{13403A09-A5C6-4969-BAD0-9469E04B2DD9}">
      <dgm:prSet/>
      <dgm:spPr/>
      <dgm:t>
        <a:bodyPr/>
        <a:lstStyle/>
        <a:p>
          <a:endParaRPr lang="en-US"/>
        </a:p>
      </dgm:t>
    </dgm:pt>
    <dgm:pt modelId="{97C177B1-9BFA-4769-A4DC-E971856CEE0E}">
      <dgm:prSet phldrT="[Text]"/>
      <dgm:spPr/>
      <dgm:t>
        <a:bodyPr/>
        <a:lstStyle/>
        <a:p>
          <a:r>
            <a:rPr lang="en-US" dirty="0" smtClean="0"/>
            <a:t>En </a:t>
          </a:r>
          <a:endParaRPr lang="en-US" dirty="0"/>
        </a:p>
      </dgm:t>
    </dgm:pt>
    <dgm:pt modelId="{23CF3768-5CCC-4943-AD9E-D7D4B0164F19}" type="parTrans" cxnId="{CC839936-A638-4D47-B775-F476BF46A8A7}">
      <dgm:prSet/>
      <dgm:spPr/>
      <dgm:t>
        <a:bodyPr/>
        <a:lstStyle/>
        <a:p>
          <a:endParaRPr lang="en-US"/>
        </a:p>
      </dgm:t>
    </dgm:pt>
    <dgm:pt modelId="{79E9003E-3046-4271-BCD9-28ADD4F7DF46}" type="sibTrans" cxnId="{CC839936-A638-4D47-B775-F476BF46A8A7}">
      <dgm:prSet/>
      <dgm:spPr/>
      <dgm:t>
        <a:bodyPr/>
        <a:lstStyle/>
        <a:p>
          <a:endParaRPr lang="en-US"/>
        </a:p>
      </dgm:t>
    </dgm:pt>
    <dgm:pt modelId="{FEE92EE5-49C0-456E-B114-6FEB27745467}">
      <dgm:prSet phldrT="[Text]"/>
      <dgm:spPr/>
      <dgm:t>
        <a:bodyPr/>
        <a:lstStyle/>
        <a:p>
          <a:r>
            <a:rPr lang="en-US" dirty="0" err="1" smtClean="0"/>
            <a:t>Valeur</a:t>
          </a:r>
          <a:r>
            <a:rPr lang="en-US" dirty="0" smtClean="0"/>
            <a:t> </a:t>
          </a:r>
          <a:r>
            <a:rPr lang="en-US" dirty="0" err="1" smtClean="0"/>
            <a:t>donnée</a:t>
          </a:r>
          <a:r>
            <a:rPr lang="en-US" dirty="0" smtClean="0"/>
            <a:t> au travail</a:t>
          </a:r>
          <a:endParaRPr lang="en-US" dirty="0"/>
        </a:p>
      </dgm:t>
    </dgm:pt>
    <dgm:pt modelId="{6D5B12D4-14F2-45F1-8025-03389191BC09}" type="parTrans" cxnId="{EEF67A74-88CB-456A-9648-6039EF6E9D9F}">
      <dgm:prSet/>
      <dgm:spPr/>
      <dgm:t>
        <a:bodyPr/>
        <a:lstStyle/>
        <a:p>
          <a:endParaRPr lang="en-US"/>
        </a:p>
      </dgm:t>
    </dgm:pt>
    <dgm:pt modelId="{BCA1A907-8407-434B-98FA-F66DE7133230}" type="sibTrans" cxnId="{EEF67A74-88CB-456A-9648-6039EF6E9D9F}">
      <dgm:prSet/>
      <dgm:spPr/>
      <dgm:t>
        <a:bodyPr/>
        <a:lstStyle/>
        <a:p>
          <a:endParaRPr lang="en-US"/>
        </a:p>
      </dgm:t>
    </dgm:pt>
    <dgm:pt modelId="{0D3A8815-0B95-4AC1-9E84-C409145607F4}" type="pres">
      <dgm:prSet presAssocID="{D0D57800-F795-4B44-BEFD-802BA6B833A2}" presName="Name0" presStyleCnt="0">
        <dgm:presLayoutVars>
          <dgm:dir/>
          <dgm:resizeHandles val="exact"/>
        </dgm:presLayoutVars>
      </dgm:prSet>
      <dgm:spPr/>
    </dgm:pt>
    <dgm:pt modelId="{1B2FBEDD-4517-430D-8EFA-EDAE49D7AC69}" type="pres">
      <dgm:prSet presAssocID="{42669797-F976-49B8-B606-327769A5C51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D4249-75FA-4EDA-955E-3321A5F7F02D}" type="pres">
      <dgm:prSet presAssocID="{92C6C397-32F0-4685-A1E6-05EDCCB2663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0114317-306E-4C27-8883-63C529B46F50}" type="pres">
      <dgm:prSet presAssocID="{92C6C397-32F0-4685-A1E6-05EDCCB2663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42E2296B-E634-4C52-80AE-CA776B85D532}" type="pres">
      <dgm:prSet presAssocID="{97C177B1-9BFA-4769-A4DC-E971856CEE0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DE983-3D9E-463D-A95D-223A6A4DEABF}" type="pres">
      <dgm:prSet presAssocID="{79E9003E-3046-4271-BCD9-28ADD4F7DF4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31518DB-E2D7-4BB3-AC1A-56894E40A032}" type="pres">
      <dgm:prSet presAssocID="{79E9003E-3046-4271-BCD9-28ADD4F7DF4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F895FAB-B9B7-4121-B96F-FA0F8A7112EC}" type="pres">
      <dgm:prSet presAssocID="{FEE92EE5-49C0-456E-B114-6FEB2774546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2AAFFD-4440-4BC0-ABF9-043FFD01015F}" type="presOf" srcId="{92C6C397-32F0-4685-A1E6-05EDCCB2663F}" destId="{20114317-306E-4C27-8883-63C529B46F50}" srcOrd="1" destOrd="0" presId="urn:microsoft.com/office/officeart/2005/8/layout/process1"/>
    <dgm:cxn modelId="{CC839936-A638-4D47-B775-F476BF46A8A7}" srcId="{D0D57800-F795-4B44-BEFD-802BA6B833A2}" destId="{97C177B1-9BFA-4769-A4DC-E971856CEE0E}" srcOrd="1" destOrd="0" parTransId="{23CF3768-5CCC-4943-AD9E-D7D4B0164F19}" sibTransId="{79E9003E-3046-4271-BCD9-28ADD4F7DF46}"/>
    <dgm:cxn modelId="{6158FEDF-5833-42F8-A2DA-E73A146832B9}" type="presOf" srcId="{D0D57800-F795-4B44-BEFD-802BA6B833A2}" destId="{0D3A8815-0B95-4AC1-9E84-C409145607F4}" srcOrd="0" destOrd="0" presId="urn:microsoft.com/office/officeart/2005/8/layout/process1"/>
    <dgm:cxn modelId="{D3210430-E819-4416-BF0B-1607F137A8A2}" type="presOf" srcId="{42669797-F976-49B8-B606-327769A5C51C}" destId="{1B2FBEDD-4517-430D-8EFA-EDAE49D7AC69}" srcOrd="0" destOrd="0" presId="urn:microsoft.com/office/officeart/2005/8/layout/process1"/>
    <dgm:cxn modelId="{F456CCC5-EE4B-4BA2-ABC0-0F93C0DE7954}" type="presOf" srcId="{79E9003E-3046-4271-BCD9-28ADD4F7DF46}" destId="{31EDE983-3D9E-463D-A95D-223A6A4DEABF}" srcOrd="0" destOrd="0" presId="urn:microsoft.com/office/officeart/2005/8/layout/process1"/>
    <dgm:cxn modelId="{13403A09-A5C6-4969-BAD0-9469E04B2DD9}" srcId="{D0D57800-F795-4B44-BEFD-802BA6B833A2}" destId="{42669797-F976-49B8-B606-327769A5C51C}" srcOrd="0" destOrd="0" parTransId="{88FB921D-D079-4BE8-AA12-1DD638D9883D}" sibTransId="{92C6C397-32F0-4685-A1E6-05EDCCB2663F}"/>
    <dgm:cxn modelId="{4EFA5F97-8209-429A-A143-44697FF3F18A}" type="presOf" srcId="{79E9003E-3046-4271-BCD9-28ADD4F7DF46}" destId="{031518DB-E2D7-4BB3-AC1A-56894E40A032}" srcOrd="1" destOrd="0" presId="urn:microsoft.com/office/officeart/2005/8/layout/process1"/>
    <dgm:cxn modelId="{EEF67A74-88CB-456A-9648-6039EF6E9D9F}" srcId="{D0D57800-F795-4B44-BEFD-802BA6B833A2}" destId="{FEE92EE5-49C0-456E-B114-6FEB27745467}" srcOrd="2" destOrd="0" parTransId="{6D5B12D4-14F2-45F1-8025-03389191BC09}" sibTransId="{BCA1A907-8407-434B-98FA-F66DE7133230}"/>
    <dgm:cxn modelId="{87264702-710F-46D7-91EC-901247C53A51}" type="presOf" srcId="{97C177B1-9BFA-4769-A4DC-E971856CEE0E}" destId="{42E2296B-E634-4C52-80AE-CA776B85D532}" srcOrd="0" destOrd="0" presId="urn:microsoft.com/office/officeart/2005/8/layout/process1"/>
    <dgm:cxn modelId="{5BE93629-B786-4795-9499-5640D5BC30CF}" type="presOf" srcId="{FEE92EE5-49C0-456E-B114-6FEB27745467}" destId="{5F895FAB-B9B7-4121-B96F-FA0F8A7112EC}" srcOrd="0" destOrd="0" presId="urn:microsoft.com/office/officeart/2005/8/layout/process1"/>
    <dgm:cxn modelId="{247F2D8C-2DE3-4AD8-BBC8-7C2A4AE78D49}" type="presOf" srcId="{92C6C397-32F0-4685-A1E6-05EDCCB2663F}" destId="{47AD4249-75FA-4EDA-955E-3321A5F7F02D}" srcOrd="0" destOrd="0" presId="urn:microsoft.com/office/officeart/2005/8/layout/process1"/>
    <dgm:cxn modelId="{6A64C146-57B1-4B01-898E-04AF2C4AD65A}" type="presParOf" srcId="{0D3A8815-0B95-4AC1-9E84-C409145607F4}" destId="{1B2FBEDD-4517-430D-8EFA-EDAE49D7AC69}" srcOrd="0" destOrd="0" presId="urn:microsoft.com/office/officeart/2005/8/layout/process1"/>
    <dgm:cxn modelId="{80E878C0-6531-43EA-B7B3-9F790B4576AE}" type="presParOf" srcId="{0D3A8815-0B95-4AC1-9E84-C409145607F4}" destId="{47AD4249-75FA-4EDA-955E-3321A5F7F02D}" srcOrd="1" destOrd="0" presId="urn:microsoft.com/office/officeart/2005/8/layout/process1"/>
    <dgm:cxn modelId="{B7AF0AE2-B991-4B4C-9292-6220F20421B9}" type="presParOf" srcId="{47AD4249-75FA-4EDA-955E-3321A5F7F02D}" destId="{20114317-306E-4C27-8883-63C529B46F50}" srcOrd="0" destOrd="0" presId="urn:microsoft.com/office/officeart/2005/8/layout/process1"/>
    <dgm:cxn modelId="{321AAEB6-E5E0-4A52-BEC3-8531C1F2F46E}" type="presParOf" srcId="{0D3A8815-0B95-4AC1-9E84-C409145607F4}" destId="{42E2296B-E634-4C52-80AE-CA776B85D532}" srcOrd="2" destOrd="0" presId="urn:microsoft.com/office/officeart/2005/8/layout/process1"/>
    <dgm:cxn modelId="{AFCDE0CD-5820-45C8-B9BB-27C0693CDAEA}" type="presParOf" srcId="{0D3A8815-0B95-4AC1-9E84-C409145607F4}" destId="{31EDE983-3D9E-463D-A95D-223A6A4DEABF}" srcOrd="3" destOrd="0" presId="urn:microsoft.com/office/officeart/2005/8/layout/process1"/>
    <dgm:cxn modelId="{64CB365F-3C4C-477C-9D54-D3D7B4847446}" type="presParOf" srcId="{31EDE983-3D9E-463D-A95D-223A6A4DEABF}" destId="{031518DB-E2D7-4BB3-AC1A-56894E40A032}" srcOrd="0" destOrd="0" presId="urn:microsoft.com/office/officeart/2005/8/layout/process1"/>
    <dgm:cxn modelId="{7DD35CED-0D7F-4D06-B7ED-299E8BAEC3FD}" type="presParOf" srcId="{0D3A8815-0B95-4AC1-9E84-C409145607F4}" destId="{5F895FAB-B9B7-4121-B96F-FA0F8A7112EC}" srcOrd="4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3F84C9-2DEE-4C08-9FFD-9E99DEF2A211}" type="doc">
      <dgm:prSet loTypeId="urn:microsoft.com/office/officeart/2005/8/layout/process1" loCatId="process" qsTypeId="urn:microsoft.com/office/officeart/2005/8/quickstyle/simple1" qsCatId="simple" csTypeId="urn:microsoft.com/office/officeart/2005/8/colors/accent4_4" csCatId="accent4" phldr="1"/>
      <dgm:spPr/>
    </dgm:pt>
    <dgm:pt modelId="{C0700C09-EF65-492A-8CB8-B976898FE7F8}">
      <dgm:prSet phldrT="[Text]"/>
      <dgm:spPr/>
      <dgm:t>
        <a:bodyPr/>
        <a:lstStyle/>
        <a:p>
          <a:r>
            <a:rPr lang="en-US" dirty="0" smtClean="0"/>
            <a:t>La routine et la </a:t>
          </a:r>
          <a:r>
            <a:rPr lang="en-US" dirty="0" err="1" smtClean="0"/>
            <a:t>monotonie</a:t>
          </a:r>
          <a:endParaRPr lang="en-US" dirty="0"/>
        </a:p>
      </dgm:t>
    </dgm:pt>
    <dgm:pt modelId="{48D140AD-4E24-4FD4-8C5F-0680131D1F2B}" type="parTrans" cxnId="{53EE2103-76DE-489F-A612-AF933B07BB70}">
      <dgm:prSet/>
      <dgm:spPr/>
      <dgm:t>
        <a:bodyPr/>
        <a:lstStyle/>
        <a:p>
          <a:endParaRPr lang="en-US"/>
        </a:p>
      </dgm:t>
    </dgm:pt>
    <dgm:pt modelId="{C813C4AC-C428-4794-81F6-E5FC7BBB81B4}" type="sibTrans" cxnId="{53EE2103-76DE-489F-A612-AF933B07BB70}">
      <dgm:prSet/>
      <dgm:spPr/>
      <dgm:t>
        <a:bodyPr/>
        <a:lstStyle/>
        <a:p>
          <a:endParaRPr lang="en-US"/>
        </a:p>
      </dgm:t>
    </dgm:pt>
    <dgm:pt modelId="{49C60E51-214A-4EB8-A718-CC8DD26876DB}">
      <dgm:prSet phldrT="[Text]"/>
      <dgm:spPr/>
      <dgm:t>
        <a:bodyPr/>
        <a:lstStyle/>
        <a:p>
          <a:r>
            <a:rPr lang="en-US" dirty="0" smtClean="0"/>
            <a:t>en</a:t>
          </a:r>
          <a:endParaRPr lang="en-US" dirty="0"/>
        </a:p>
      </dgm:t>
    </dgm:pt>
    <dgm:pt modelId="{2E11008D-10EF-4F2B-84DC-150B59595B7F}" type="parTrans" cxnId="{44CDE983-D9BF-4C5C-97C4-0E0574E6826D}">
      <dgm:prSet/>
      <dgm:spPr/>
      <dgm:t>
        <a:bodyPr/>
        <a:lstStyle/>
        <a:p>
          <a:endParaRPr lang="en-US"/>
        </a:p>
      </dgm:t>
    </dgm:pt>
    <dgm:pt modelId="{BFA0E630-CF01-4DB2-9F12-84BB80EBE8B8}" type="sibTrans" cxnId="{44CDE983-D9BF-4C5C-97C4-0E0574E6826D}">
      <dgm:prSet/>
      <dgm:spPr/>
      <dgm:t>
        <a:bodyPr/>
        <a:lstStyle/>
        <a:p>
          <a:endParaRPr lang="en-US"/>
        </a:p>
      </dgm:t>
    </dgm:pt>
    <dgm:pt modelId="{178AC7BD-BCDE-4900-B3BD-408FF869CD6D}">
      <dgm:prSet phldrT="[Text]"/>
      <dgm:spPr/>
      <dgm:t>
        <a:bodyPr/>
        <a:lstStyle/>
        <a:p>
          <a:r>
            <a:rPr lang="en-US" dirty="0" err="1" smtClean="0"/>
            <a:t>Volonté</a:t>
          </a:r>
          <a:r>
            <a:rPr lang="en-US" dirty="0" smtClean="0"/>
            <a:t> de </a:t>
          </a:r>
          <a:r>
            <a:rPr lang="en-US" dirty="0" err="1" smtClean="0"/>
            <a:t>combattre</a:t>
          </a:r>
          <a:r>
            <a:rPr lang="en-US" dirty="0" smtClean="0"/>
            <a:t> </a:t>
          </a:r>
          <a:r>
            <a:rPr lang="en-US" dirty="0" err="1" smtClean="0"/>
            <a:t>l’ennui</a:t>
          </a:r>
          <a:endParaRPr lang="en-US" dirty="0"/>
        </a:p>
      </dgm:t>
    </dgm:pt>
    <dgm:pt modelId="{B5A0BB28-6908-4E5D-BBB3-7AB8B964879C}" type="parTrans" cxnId="{5834BB83-E3C5-4820-A839-AD9EF1FEDC97}">
      <dgm:prSet/>
      <dgm:spPr/>
      <dgm:t>
        <a:bodyPr/>
        <a:lstStyle/>
        <a:p>
          <a:endParaRPr lang="en-US"/>
        </a:p>
      </dgm:t>
    </dgm:pt>
    <dgm:pt modelId="{E18F8CF7-D759-4EAE-BFD1-8F6FD031E498}" type="sibTrans" cxnId="{5834BB83-E3C5-4820-A839-AD9EF1FEDC97}">
      <dgm:prSet/>
      <dgm:spPr/>
      <dgm:t>
        <a:bodyPr/>
        <a:lstStyle/>
        <a:p>
          <a:endParaRPr lang="en-US"/>
        </a:p>
      </dgm:t>
    </dgm:pt>
    <dgm:pt modelId="{36BBCAE9-F97A-40F6-8EFB-825FCC69C3D5}" type="pres">
      <dgm:prSet presAssocID="{843F84C9-2DEE-4C08-9FFD-9E99DEF2A211}" presName="Name0" presStyleCnt="0">
        <dgm:presLayoutVars>
          <dgm:dir/>
          <dgm:resizeHandles val="exact"/>
        </dgm:presLayoutVars>
      </dgm:prSet>
      <dgm:spPr/>
    </dgm:pt>
    <dgm:pt modelId="{4D1EC15B-C590-4C8E-847A-690A4E4B08B8}" type="pres">
      <dgm:prSet presAssocID="{C0700C09-EF65-492A-8CB8-B976898FE7F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D2ADB-10B5-4900-821A-5C0C879AA0A0}" type="pres">
      <dgm:prSet presAssocID="{C813C4AC-C428-4794-81F6-E5FC7BBB81B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5500BBF-B7FC-4E8A-BC64-EF1BF36CF0C3}" type="pres">
      <dgm:prSet presAssocID="{C813C4AC-C428-4794-81F6-E5FC7BBB81B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753D14EA-EAD8-4857-BEDB-DBDC8F17155D}" type="pres">
      <dgm:prSet presAssocID="{49C60E51-214A-4EB8-A718-CC8DD26876DB}" presName="node" presStyleLbl="node1" presStyleIdx="1" presStyleCnt="3" custLinFactX="-15742" custLinFactNeighborX="-100000" custLinFactNeighborY="730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6A2375-7BCD-42B0-A563-CB3727D7C0DA}" type="pres">
      <dgm:prSet presAssocID="{BFA0E630-CF01-4DB2-9F12-84BB80EBE8B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64728A4-D3DC-4480-98C8-1DF9E0AB42AC}" type="pres">
      <dgm:prSet presAssocID="{BFA0E630-CF01-4DB2-9F12-84BB80EBE8B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B2C11B4B-76E6-469C-9FD0-BDFF0E4D4CBB}" type="pres">
      <dgm:prSet presAssocID="{178AC7BD-BCDE-4900-B3BD-408FF869CD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967669-7D6B-4EC2-8021-274481DF5BCE}" type="presOf" srcId="{843F84C9-2DEE-4C08-9FFD-9E99DEF2A211}" destId="{36BBCAE9-F97A-40F6-8EFB-825FCC69C3D5}" srcOrd="0" destOrd="0" presId="urn:microsoft.com/office/officeart/2005/8/layout/process1"/>
    <dgm:cxn modelId="{DC47BF74-AA7E-4EB2-A409-572599416F04}" type="presOf" srcId="{BFA0E630-CF01-4DB2-9F12-84BB80EBE8B8}" destId="{176A2375-7BCD-42B0-A563-CB3727D7C0DA}" srcOrd="0" destOrd="0" presId="urn:microsoft.com/office/officeart/2005/8/layout/process1"/>
    <dgm:cxn modelId="{53EE2103-76DE-489F-A612-AF933B07BB70}" srcId="{843F84C9-2DEE-4C08-9FFD-9E99DEF2A211}" destId="{C0700C09-EF65-492A-8CB8-B976898FE7F8}" srcOrd="0" destOrd="0" parTransId="{48D140AD-4E24-4FD4-8C5F-0680131D1F2B}" sibTransId="{C813C4AC-C428-4794-81F6-E5FC7BBB81B4}"/>
    <dgm:cxn modelId="{44CDE983-D9BF-4C5C-97C4-0E0574E6826D}" srcId="{843F84C9-2DEE-4C08-9FFD-9E99DEF2A211}" destId="{49C60E51-214A-4EB8-A718-CC8DD26876DB}" srcOrd="1" destOrd="0" parTransId="{2E11008D-10EF-4F2B-84DC-150B59595B7F}" sibTransId="{BFA0E630-CF01-4DB2-9F12-84BB80EBE8B8}"/>
    <dgm:cxn modelId="{38A5016D-2861-4E5A-A38D-8DF2225FC7A9}" type="presOf" srcId="{BFA0E630-CF01-4DB2-9F12-84BB80EBE8B8}" destId="{F64728A4-D3DC-4480-98C8-1DF9E0AB42AC}" srcOrd="1" destOrd="0" presId="urn:microsoft.com/office/officeart/2005/8/layout/process1"/>
    <dgm:cxn modelId="{6EA1DCEE-7A05-4563-BACD-7EF5AA46DA2D}" type="presOf" srcId="{C813C4AC-C428-4794-81F6-E5FC7BBB81B4}" destId="{55500BBF-B7FC-4E8A-BC64-EF1BF36CF0C3}" srcOrd="1" destOrd="0" presId="urn:microsoft.com/office/officeart/2005/8/layout/process1"/>
    <dgm:cxn modelId="{E1F9DBBE-61F3-4DA5-8B4F-4083233E09B0}" type="presOf" srcId="{C0700C09-EF65-492A-8CB8-B976898FE7F8}" destId="{4D1EC15B-C590-4C8E-847A-690A4E4B08B8}" srcOrd="0" destOrd="0" presId="urn:microsoft.com/office/officeart/2005/8/layout/process1"/>
    <dgm:cxn modelId="{9ECD1A4D-1B5D-45F2-8446-E1595006CEB5}" type="presOf" srcId="{C813C4AC-C428-4794-81F6-E5FC7BBB81B4}" destId="{B45D2ADB-10B5-4900-821A-5C0C879AA0A0}" srcOrd="0" destOrd="0" presId="urn:microsoft.com/office/officeart/2005/8/layout/process1"/>
    <dgm:cxn modelId="{86B3928C-9F87-47E7-ABCF-CB0CD46A99E4}" type="presOf" srcId="{178AC7BD-BCDE-4900-B3BD-408FF869CD6D}" destId="{B2C11B4B-76E6-469C-9FD0-BDFF0E4D4CBB}" srcOrd="0" destOrd="0" presId="urn:microsoft.com/office/officeart/2005/8/layout/process1"/>
    <dgm:cxn modelId="{F1C3E1A1-1D24-4F3F-BA0B-7EC6790B3DAD}" type="presOf" srcId="{49C60E51-214A-4EB8-A718-CC8DD26876DB}" destId="{753D14EA-EAD8-4857-BEDB-DBDC8F17155D}" srcOrd="0" destOrd="0" presId="urn:microsoft.com/office/officeart/2005/8/layout/process1"/>
    <dgm:cxn modelId="{5834BB83-E3C5-4820-A839-AD9EF1FEDC97}" srcId="{843F84C9-2DEE-4C08-9FFD-9E99DEF2A211}" destId="{178AC7BD-BCDE-4900-B3BD-408FF869CD6D}" srcOrd="2" destOrd="0" parTransId="{B5A0BB28-6908-4E5D-BBB3-7AB8B964879C}" sibTransId="{E18F8CF7-D759-4EAE-BFD1-8F6FD031E498}"/>
    <dgm:cxn modelId="{79F4B9F3-BFC9-4011-AAE2-3323DE9A4E63}" type="presParOf" srcId="{36BBCAE9-F97A-40F6-8EFB-825FCC69C3D5}" destId="{4D1EC15B-C590-4C8E-847A-690A4E4B08B8}" srcOrd="0" destOrd="0" presId="urn:microsoft.com/office/officeart/2005/8/layout/process1"/>
    <dgm:cxn modelId="{092FDDB8-184B-4002-B715-7242749AE465}" type="presParOf" srcId="{36BBCAE9-F97A-40F6-8EFB-825FCC69C3D5}" destId="{B45D2ADB-10B5-4900-821A-5C0C879AA0A0}" srcOrd="1" destOrd="0" presId="urn:microsoft.com/office/officeart/2005/8/layout/process1"/>
    <dgm:cxn modelId="{7E82F7A7-EF21-4B65-91F9-B944AEA3B62C}" type="presParOf" srcId="{B45D2ADB-10B5-4900-821A-5C0C879AA0A0}" destId="{55500BBF-B7FC-4E8A-BC64-EF1BF36CF0C3}" srcOrd="0" destOrd="0" presId="urn:microsoft.com/office/officeart/2005/8/layout/process1"/>
    <dgm:cxn modelId="{5B71A14D-8017-4A18-A60F-522625CD19DD}" type="presParOf" srcId="{36BBCAE9-F97A-40F6-8EFB-825FCC69C3D5}" destId="{753D14EA-EAD8-4857-BEDB-DBDC8F17155D}" srcOrd="2" destOrd="0" presId="urn:microsoft.com/office/officeart/2005/8/layout/process1"/>
    <dgm:cxn modelId="{DEF5835B-2AF9-4DA9-8599-C1F7EF0E81A5}" type="presParOf" srcId="{36BBCAE9-F97A-40F6-8EFB-825FCC69C3D5}" destId="{176A2375-7BCD-42B0-A563-CB3727D7C0DA}" srcOrd="3" destOrd="0" presId="urn:microsoft.com/office/officeart/2005/8/layout/process1"/>
    <dgm:cxn modelId="{9FAE6DDC-AE58-4229-940C-6659F908CF3C}" type="presParOf" srcId="{176A2375-7BCD-42B0-A563-CB3727D7C0DA}" destId="{F64728A4-D3DC-4480-98C8-1DF9E0AB42AC}" srcOrd="0" destOrd="0" presId="urn:microsoft.com/office/officeart/2005/8/layout/process1"/>
    <dgm:cxn modelId="{5D079D28-8F0B-40D0-83F5-69E5CCFD8407}" type="presParOf" srcId="{36BBCAE9-F97A-40F6-8EFB-825FCC69C3D5}" destId="{B2C11B4B-76E6-469C-9FD0-BDFF0E4D4CBB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F3CD6D-B98E-437E-B095-D67B3C71FE42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44D6B3E1-BBEC-477E-99CA-9B0FB8F4233B}">
      <dgm:prSet phldrT="[Text]"/>
      <dgm:spPr/>
      <dgm:t>
        <a:bodyPr/>
        <a:lstStyle/>
        <a:p>
          <a:r>
            <a:rPr lang="en-US" dirty="0" smtClean="0"/>
            <a:t>La fatigue</a:t>
          </a:r>
          <a:endParaRPr lang="en-US" dirty="0"/>
        </a:p>
      </dgm:t>
    </dgm:pt>
    <dgm:pt modelId="{5565B094-2531-4EAF-8AA5-43FE87E6A529}" type="parTrans" cxnId="{AEADDB9D-995D-494B-BA43-0AAE75F43A25}">
      <dgm:prSet/>
      <dgm:spPr/>
      <dgm:t>
        <a:bodyPr/>
        <a:lstStyle/>
        <a:p>
          <a:endParaRPr lang="en-US"/>
        </a:p>
      </dgm:t>
    </dgm:pt>
    <dgm:pt modelId="{36B7CAF0-4C07-4691-8AC7-63B8E5BF2607}" type="sibTrans" cxnId="{AEADDB9D-995D-494B-BA43-0AAE75F43A25}">
      <dgm:prSet/>
      <dgm:spPr/>
      <dgm:t>
        <a:bodyPr/>
        <a:lstStyle/>
        <a:p>
          <a:endParaRPr lang="en-US"/>
        </a:p>
      </dgm:t>
    </dgm:pt>
    <dgm:pt modelId="{81B74670-271E-4C46-9D57-043CE877FEB7}">
      <dgm:prSet phldrT="[Text]"/>
      <dgm:spPr/>
      <dgm:t>
        <a:bodyPr/>
        <a:lstStyle/>
        <a:p>
          <a:r>
            <a:rPr lang="en-US" dirty="0" smtClean="0"/>
            <a:t>en</a:t>
          </a:r>
          <a:endParaRPr lang="en-US" dirty="0"/>
        </a:p>
      </dgm:t>
    </dgm:pt>
    <dgm:pt modelId="{21B094A5-2924-4AAA-A189-E836B986C5F3}" type="parTrans" cxnId="{0A548902-7BEF-4DE4-AEA7-A2B83ED6D440}">
      <dgm:prSet/>
      <dgm:spPr/>
      <dgm:t>
        <a:bodyPr/>
        <a:lstStyle/>
        <a:p>
          <a:endParaRPr lang="en-US"/>
        </a:p>
      </dgm:t>
    </dgm:pt>
    <dgm:pt modelId="{A42F79DD-D650-4136-B896-4A0C2205130C}" type="sibTrans" cxnId="{0A548902-7BEF-4DE4-AEA7-A2B83ED6D440}">
      <dgm:prSet/>
      <dgm:spPr/>
      <dgm:t>
        <a:bodyPr/>
        <a:lstStyle/>
        <a:p>
          <a:endParaRPr lang="en-US"/>
        </a:p>
      </dgm:t>
    </dgm:pt>
    <dgm:pt modelId="{037D661E-12D6-4208-AF66-34B32206485C}">
      <dgm:prSet phldrT="[Text]"/>
      <dgm:spPr/>
      <dgm:t>
        <a:bodyPr/>
        <a:lstStyle/>
        <a:p>
          <a:r>
            <a:rPr lang="en-US" dirty="0" err="1" smtClean="0"/>
            <a:t>Volonté</a:t>
          </a:r>
          <a:r>
            <a:rPr lang="en-US" dirty="0" smtClean="0"/>
            <a:t> </a:t>
          </a:r>
          <a:r>
            <a:rPr lang="en-US" dirty="0" err="1" smtClean="0"/>
            <a:t>d’endurance</a:t>
          </a:r>
          <a:endParaRPr lang="en-US" dirty="0"/>
        </a:p>
      </dgm:t>
    </dgm:pt>
    <dgm:pt modelId="{C83E81DB-4073-426B-BE0E-19CA65C195DB}" type="parTrans" cxnId="{ACDC9741-62EA-402D-8BF9-2A2F7E93E990}">
      <dgm:prSet/>
      <dgm:spPr/>
      <dgm:t>
        <a:bodyPr/>
        <a:lstStyle/>
        <a:p>
          <a:endParaRPr lang="en-US"/>
        </a:p>
      </dgm:t>
    </dgm:pt>
    <dgm:pt modelId="{9F6E2D06-B472-4A8F-9F9C-B0277D3B8483}" type="sibTrans" cxnId="{ACDC9741-62EA-402D-8BF9-2A2F7E93E990}">
      <dgm:prSet/>
      <dgm:spPr/>
      <dgm:t>
        <a:bodyPr/>
        <a:lstStyle/>
        <a:p>
          <a:endParaRPr lang="en-US"/>
        </a:p>
      </dgm:t>
    </dgm:pt>
    <dgm:pt modelId="{1E6161A8-9B34-4C18-A450-67287C77A351}" type="pres">
      <dgm:prSet presAssocID="{79F3CD6D-B98E-437E-B095-D67B3C71FE42}" presName="Name0" presStyleCnt="0">
        <dgm:presLayoutVars>
          <dgm:dir/>
          <dgm:resizeHandles val="exact"/>
        </dgm:presLayoutVars>
      </dgm:prSet>
      <dgm:spPr/>
    </dgm:pt>
    <dgm:pt modelId="{50EA27FC-3863-4A07-9CCA-D98B2FD352EC}" type="pres">
      <dgm:prSet presAssocID="{44D6B3E1-BBEC-477E-99CA-9B0FB8F4233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54503-06D8-488A-9B43-8EA28C81F105}" type="pres">
      <dgm:prSet presAssocID="{36B7CAF0-4C07-4691-8AC7-63B8E5BF260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98DF95F-3241-4E45-8FF5-3EAA5006D0C4}" type="pres">
      <dgm:prSet presAssocID="{36B7CAF0-4C07-4691-8AC7-63B8E5BF2607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84D2C259-096B-4D28-9298-D5B0E294B334}" type="pres">
      <dgm:prSet presAssocID="{81B74670-271E-4C46-9D57-043CE877FEB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DFA38-3080-47AF-B689-D97452449398}" type="pres">
      <dgm:prSet presAssocID="{A42F79DD-D650-4136-B896-4A0C2205130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85ACD1C-69CA-453C-9460-B135AC5EF622}" type="pres">
      <dgm:prSet presAssocID="{A42F79DD-D650-4136-B896-4A0C2205130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2F1206D-1076-4ED3-BB10-EA0C28390FCD}" type="pres">
      <dgm:prSet presAssocID="{037D661E-12D6-4208-AF66-34B32206485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5DAB9B-3AE1-4CC9-A344-3ED79E6FBA11}" type="presOf" srcId="{A42F79DD-D650-4136-B896-4A0C2205130C}" destId="{885ACD1C-69CA-453C-9460-B135AC5EF622}" srcOrd="1" destOrd="0" presId="urn:microsoft.com/office/officeart/2005/8/layout/process1"/>
    <dgm:cxn modelId="{1E4D8F61-B5EA-4D03-928F-BDF23E708CCD}" type="presOf" srcId="{79F3CD6D-B98E-437E-B095-D67B3C71FE42}" destId="{1E6161A8-9B34-4C18-A450-67287C77A351}" srcOrd="0" destOrd="0" presId="urn:microsoft.com/office/officeart/2005/8/layout/process1"/>
    <dgm:cxn modelId="{C59B3A9C-E978-49EA-A705-9E9F961A41D9}" type="presOf" srcId="{81B74670-271E-4C46-9D57-043CE877FEB7}" destId="{84D2C259-096B-4D28-9298-D5B0E294B334}" srcOrd="0" destOrd="0" presId="urn:microsoft.com/office/officeart/2005/8/layout/process1"/>
    <dgm:cxn modelId="{5D4BC268-68E9-4F4C-B34E-33CE1BE56113}" type="presOf" srcId="{36B7CAF0-4C07-4691-8AC7-63B8E5BF2607}" destId="{498DF95F-3241-4E45-8FF5-3EAA5006D0C4}" srcOrd="1" destOrd="0" presId="urn:microsoft.com/office/officeart/2005/8/layout/process1"/>
    <dgm:cxn modelId="{AEADDB9D-995D-494B-BA43-0AAE75F43A25}" srcId="{79F3CD6D-B98E-437E-B095-D67B3C71FE42}" destId="{44D6B3E1-BBEC-477E-99CA-9B0FB8F4233B}" srcOrd="0" destOrd="0" parTransId="{5565B094-2531-4EAF-8AA5-43FE87E6A529}" sibTransId="{36B7CAF0-4C07-4691-8AC7-63B8E5BF2607}"/>
    <dgm:cxn modelId="{E277E63C-1FD5-4C41-BDF6-A29E09DD42D9}" type="presOf" srcId="{36B7CAF0-4C07-4691-8AC7-63B8E5BF2607}" destId="{E5354503-06D8-488A-9B43-8EA28C81F105}" srcOrd="0" destOrd="0" presId="urn:microsoft.com/office/officeart/2005/8/layout/process1"/>
    <dgm:cxn modelId="{ACDC9741-62EA-402D-8BF9-2A2F7E93E990}" srcId="{79F3CD6D-B98E-437E-B095-D67B3C71FE42}" destId="{037D661E-12D6-4208-AF66-34B32206485C}" srcOrd="2" destOrd="0" parTransId="{C83E81DB-4073-426B-BE0E-19CA65C195DB}" sibTransId="{9F6E2D06-B472-4A8F-9F9C-B0277D3B8483}"/>
    <dgm:cxn modelId="{0A548902-7BEF-4DE4-AEA7-A2B83ED6D440}" srcId="{79F3CD6D-B98E-437E-B095-D67B3C71FE42}" destId="{81B74670-271E-4C46-9D57-043CE877FEB7}" srcOrd="1" destOrd="0" parTransId="{21B094A5-2924-4AAA-A189-E836B986C5F3}" sibTransId="{A42F79DD-D650-4136-B896-4A0C2205130C}"/>
    <dgm:cxn modelId="{CD8F80A7-02EC-4B95-830D-F9D6B93A6EED}" type="presOf" srcId="{44D6B3E1-BBEC-477E-99CA-9B0FB8F4233B}" destId="{50EA27FC-3863-4A07-9CCA-D98B2FD352EC}" srcOrd="0" destOrd="0" presId="urn:microsoft.com/office/officeart/2005/8/layout/process1"/>
    <dgm:cxn modelId="{0A67F2D4-D353-4FC6-935C-DC8A84FA6A25}" type="presOf" srcId="{037D661E-12D6-4208-AF66-34B32206485C}" destId="{62F1206D-1076-4ED3-BB10-EA0C28390FCD}" srcOrd="0" destOrd="0" presId="urn:microsoft.com/office/officeart/2005/8/layout/process1"/>
    <dgm:cxn modelId="{1DDC484D-6142-432A-A787-78927F00C0C4}" type="presOf" srcId="{A42F79DD-D650-4136-B896-4A0C2205130C}" destId="{480DFA38-3080-47AF-B689-D97452449398}" srcOrd="0" destOrd="0" presId="urn:microsoft.com/office/officeart/2005/8/layout/process1"/>
    <dgm:cxn modelId="{255281AF-CC98-4AF0-8E98-6D806BCF9956}" type="presParOf" srcId="{1E6161A8-9B34-4C18-A450-67287C77A351}" destId="{50EA27FC-3863-4A07-9CCA-D98B2FD352EC}" srcOrd="0" destOrd="0" presId="urn:microsoft.com/office/officeart/2005/8/layout/process1"/>
    <dgm:cxn modelId="{BE4B60F3-399C-4D86-B5F8-A950C7444D59}" type="presParOf" srcId="{1E6161A8-9B34-4C18-A450-67287C77A351}" destId="{E5354503-06D8-488A-9B43-8EA28C81F105}" srcOrd="1" destOrd="0" presId="urn:microsoft.com/office/officeart/2005/8/layout/process1"/>
    <dgm:cxn modelId="{F7519F6C-5728-427D-83DD-E19786C0EF84}" type="presParOf" srcId="{E5354503-06D8-488A-9B43-8EA28C81F105}" destId="{498DF95F-3241-4E45-8FF5-3EAA5006D0C4}" srcOrd="0" destOrd="0" presId="urn:microsoft.com/office/officeart/2005/8/layout/process1"/>
    <dgm:cxn modelId="{7FAAB1C9-9D4D-4221-994E-08B09E7637A1}" type="presParOf" srcId="{1E6161A8-9B34-4C18-A450-67287C77A351}" destId="{84D2C259-096B-4D28-9298-D5B0E294B334}" srcOrd="2" destOrd="0" presId="urn:microsoft.com/office/officeart/2005/8/layout/process1"/>
    <dgm:cxn modelId="{972E8FF5-2650-4F45-B435-A661A145B22C}" type="presParOf" srcId="{1E6161A8-9B34-4C18-A450-67287C77A351}" destId="{480DFA38-3080-47AF-B689-D97452449398}" srcOrd="3" destOrd="0" presId="urn:microsoft.com/office/officeart/2005/8/layout/process1"/>
    <dgm:cxn modelId="{7307FA7F-8E49-4A94-8914-A8F93D12AB25}" type="presParOf" srcId="{480DFA38-3080-47AF-B689-D97452449398}" destId="{885ACD1C-69CA-453C-9460-B135AC5EF622}" srcOrd="0" destOrd="0" presId="urn:microsoft.com/office/officeart/2005/8/layout/process1"/>
    <dgm:cxn modelId="{D857944F-DD10-4E17-AA56-B8809F47602D}" type="presParOf" srcId="{1E6161A8-9B34-4C18-A450-67287C77A351}" destId="{62F1206D-1076-4ED3-BB10-EA0C28390FCD}" srcOrd="4" destOrd="0" presId="urn:microsoft.com/office/officeart/2005/8/layout/process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98D8D3-F431-4A87-AEBF-9B5583AE777F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 phldr="1"/>
      <dgm:spPr/>
    </dgm:pt>
    <dgm:pt modelId="{221DA19D-06B4-47E0-823A-064AE306D5AE}">
      <dgm:prSet phldrT="[Text]"/>
      <dgm:spPr/>
      <dgm:t>
        <a:bodyPr/>
        <a:lstStyle/>
        <a:p>
          <a:r>
            <a:rPr lang="en-US" dirty="0" err="1" smtClean="0"/>
            <a:t>L’ingratitude</a:t>
          </a:r>
          <a:endParaRPr lang="en-US" dirty="0"/>
        </a:p>
      </dgm:t>
    </dgm:pt>
    <dgm:pt modelId="{E22FCDD1-129B-444E-AB15-EF1E0B0485AD}" type="parTrans" cxnId="{16344718-8F58-4DCA-BB4E-7F8BF7E890B1}">
      <dgm:prSet/>
      <dgm:spPr/>
      <dgm:t>
        <a:bodyPr/>
        <a:lstStyle/>
        <a:p>
          <a:endParaRPr lang="en-US"/>
        </a:p>
      </dgm:t>
    </dgm:pt>
    <dgm:pt modelId="{56808192-9088-454D-B801-04FDF9B18CD6}" type="sibTrans" cxnId="{16344718-8F58-4DCA-BB4E-7F8BF7E890B1}">
      <dgm:prSet/>
      <dgm:spPr/>
      <dgm:t>
        <a:bodyPr/>
        <a:lstStyle/>
        <a:p>
          <a:endParaRPr lang="en-US"/>
        </a:p>
      </dgm:t>
    </dgm:pt>
    <dgm:pt modelId="{B2B6D04B-5F1E-41FE-AD52-C1CF516A91AA}">
      <dgm:prSet phldrT="[Text]"/>
      <dgm:spPr/>
      <dgm:t>
        <a:bodyPr/>
        <a:lstStyle/>
        <a:p>
          <a:r>
            <a:rPr lang="en-US" dirty="0" smtClean="0"/>
            <a:t>en</a:t>
          </a:r>
          <a:endParaRPr lang="en-US" dirty="0"/>
        </a:p>
      </dgm:t>
    </dgm:pt>
    <dgm:pt modelId="{0F797213-1DFE-4E94-9E71-8D7D8FEB205C}" type="parTrans" cxnId="{7CE2C519-DA2F-429F-90FF-65B98DCBDC29}">
      <dgm:prSet/>
      <dgm:spPr/>
      <dgm:t>
        <a:bodyPr/>
        <a:lstStyle/>
        <a:p>
          <a:endParaRPr lang="en-US"/>
        </a:p>
      </dgm:t>
    </dgm:pt>
    <dgm:pt modelId="{892202C4-7E81-41C5-9858-DAC247EFE3F3}" type="sibTrans" cxnId="{7CE2C519-DA2F-429F-90FF-65B98DCBDC29}">
      <dgm:prSet/>
      <dgm:spPr/>
      <dgm:t>
        <a:bodyPr/>
        <a:lstStyle/>
        <a:p>
          <a:endParaRPr lang="en-US"/>
        </a:p>
      </dgm:t>
    </dgm:pt>
    <dgm:pt modelId="{E72BD830-30C8-43E2-8908-9F253016D181}">
      <dgm:prSet phldrT="[Text]"/>
      <dgm:spPr/>
      <dgm:t>
        <a:bodyPr/>
        <a:lstStyle/>
        <a:p>
          <a:r>
            <a:rPr lang="en-US" dirty="0" err="1" smtClean="0"/>
            <a:t>Volonté</a:t>
          </a:r>
          <a:r>
            <a:rPr lang="en-US" dirty="0" smtClean="0"/>
            <a:t> de </a:t>
          </a:r>
          <a:r>
            <a:rPr lang="en-US" dirty="0" err="1" smtClean="0"/>
            <a:t>donner</a:t>
          </a:r>
          <a:r>
            <a:rPr lang="en-US" dirty="0" smtClean="0"/>
            <a:t> sans retour</a:t>
          </a:r>
          <a:endParaRPr lang="en-US" dirty="0"/>
        </a:p>
      </dgm:t>
    </dgm:pt>
    <dgm:pt modelId="{85B25278-E280-48FC-90F7-1006553C263C}" type="parTrans" cxnId="{A072CA16-8E76-4657-A0E8-207BFF77909D}">
      <dgm:prSet/>
      <dgm:spPr/>
      <dgm:t>
        <a:bodyPr/>
        <a:lstStyle/>
        <a:p>
          <a:endParaRPr lang="en-US"/>
        </a:p>
      </dgm:t>
    </dgm:pt>
    <dgm:pt modelId="{9903A480-BB0A-41FA-8563-91122C95292A}" type="sibTrans" cxnId="{A072CA16-8E76-4657-A0E8-207BFF77909D}">
      <dgm:prSet/>
      <dgm:spPr/>
      <dgm:t>
        <a:bodyPr/>
        <a:lstStyle/>
        <a:p>
          <a:endParaRPr lang="en-US"/>
        </a:p>
      </dgm:t>
    </dgm:pt>
    <dgm:pt modelId="{4CA0A645-E727-458F-9CE8-957A711D1CAB}" type="pres">
      <dgm:prSet presAssocID="{AA98D8D3-F431-4A87-AEBF-9B5583AE777F}" presName="Name0" presStyleCnt="0">
        <dgm:presLayoutVars>
          <dgm:dir/>
          <dgm:resizeHandles val="exact"/>
        </dgm:presLayoutVars>
      </dgm:prSet>
      <dgm:spPr/>
    </dgm:pt>
    <dgm:pt modelId="{5C762F87-C615-4DAC-9CCB-D802A5A82BED}" type="pres">
      <dgm:prSet presAssocID="{221DA19D-06B4-47E0-823A-064AE306D5A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C2C05-787A-4680-97F2-45154B35E4DE}" type="pres">
      <dgm:prSet presAssocID="{56808192-9088-454D-B801-04FDF9B18CD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9EE68A2-CE09-42C2-9D08-45B2B18AE79A}" type="pres">
      <dgm:prSet presAssocID="{56808192-9088-454D-B801-04FDF9B18CD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2C212152-79EB-4E3C-A19D-8474AD9DC801}" type="pres">
      <dgm:prSet presAssocID="{B2B6D04B-5F1E-41FE-AD52-C1CF516A91A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A0301-45B2-466F-9142-073463DAD24F}" type="pres">
      <dgm:prSet presAssocID="{892202C4-7E81-41C5-9858-DAC247EFE3F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73BC3596-7F0F-4A6E-8FD3-E57356F28021}" type="pres">
      <dgm:prSet presAssocID="{892202C4-7E81-41C5-9858-DAC247EFE3F3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0550481-EF84-4DFC-805B-02BA1B3AD340}" type="pres">
      <dgm:prSet presAssocID="{E72BD830-30C8-43E2-8908-9F253016D1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FB374D-E1D5-4D06-9E5B-FFEFAF033873}" type="presOf" srcId="{892202C4-7E81-41C5-9858-DAC247EFE3F3}" destId="{73BC3596-7F0F-4A6E-8FD3-E57356F28021}" srcOrd="1" destOrd="0" presId="urn:microsoft.com/office/officeart/2005/8/layout/process1"/>
    <dgm:cxn modelId="{B06301DD-0ED0-4AF9-AC6D-466454DDC6D9}" type="presOf" srcId="{56808192-9088-454D-B801-04FDF9B18CD6}" destId="{447C2C05-787A-4680-97F2-45154B35E4DE}" srcOrd="0" destOrd="0" presId="urn:microsoft.com/office/officeart/2005/8/layout/process1"/>
    <dgm:cxn modelId="{BEDB20BE-C158-4CB2-A4D9-D7E88EAC7E98}" type="presOf" srcId="{AA98D8D3-F431-4A87-AEBF-9B5583AE777F}" destId="{4CA0A645-E727-458F-9CE8-957A711D1CAB}" srcOrd="0" destOrd="0" presId="urn:microsoft.com/office/officeart/2005/8/layout/process1"/>
    <dgm:cxn modelId="{881975AF-EE6B-46FE-9D29-A9B294FFDE63}" type="presOf" srcId="{E72BD830-30C8-43E2-8908-9F253016D181}" destId="{70550481-EF84-4DFC-805B-02BA1B3AD340}" srcOrd="0" destOrd="0" presId="urn:microsoft.com/office/officeart/2005/8/layout/process1"/>
    <dgm:cxn modelId="{16344718-8F58-4DCA-BB4E-7F8BF7E890B1}" srcId="{AA98D8D3-F431-4A87-AEBF-9B5583AE777F}" destId="{221DA19D-06B4-47E0-823A-064AE306D5AE}" srcOrd="0" destOrd="0" parTransId="{E22FCDD1-129B-444E-AB15-EF1E0B0485AD}" sibTransId="{56808192-9088-454D-B801-04FDF9B18CD6}"/>
    <dgm:cxn modelId="{7EC6EE32-6BF8-4C04-BBDA-3EE8B3242802}" type="presOf" srcId="{56808192-9088-454D-B801-04FDF9B18CD6}" destId="{D9EE68A2-CE09-42C2-9D08-45B2B18AE79A}" srcOrd="1" destOrd="0" presId="urn:microsoft.com/office/officeart/2005/8/layout/process1"/>
    <dgm:cxn modelId="{C7B479E2-F964-44B4-B8D3-272BA1D669FD}" type="presOf" srcId="{221DA19D-06B4-47E0-823A-064AE306D5AE}" destId="{5C762F87-C615-4DAC-9CCB-D802A5A82BED}" srcOrd="0" destOrd="0" presId="urn:microsoft.com/office/officeart/2005/8/layout/process1"/>
    <dgm:cxn modelId="{A072CA16-8E76-4657-A0E8-207BFF77909D}" srcId="{AA98D8D3-F431-4A87-AEBF-9B5583AE777F}" destId="{E72BD830-30C8-43E2-8908-9F253016D181}" srcOrd="2" destOrd="0" parTransId="{85B25278-E280-48FC-90F7-1006553C263C}" sibTransId="{9903A480-BB0A-41FA-8563-91122C95292A}"/>
    <dgm:cxn modelId="{217C893D-FE83-4243-8305-19C3FF874F5E}" type="presOf" srcId="{B2B6D04B-5F1E-41FE-AD52-C1CF516A91AA}" destId="{2C212152-79EB-4E3C-A19D-8474AD9DC801}" srcOrd="0" destOrd="0" presId="urn:microsoft.com/office/officeart/2005/8/layout/process1"/>
    <dgm:cxn modelId="{7CE2C519-DA2F-429F-90FF-65B98DCBDC29}" srcId="{AA98D8D3-F431-4A87-AEBF-9B5583AE777F}" destId="{B2B6D04B-5F1E-41FE-AD52-C1CF516A91AA}" srcOrd="1" destOrd="0" parTransId="{0F797213-1DFE-4E94-9E71-8D7D8FEB205C}" sibTransId="{892202C4-7E81-41C5-9858-DAC247EFE3F3}"/>
    <dgm:cxn modelId="{73D834AC-33E0-44BD-83F2-FDA9F28AF390}" type="presOf" srcId="{892202C4-7E81-41C5-9858-DAC247EFE3F3}" destId="{33DA0301-45B2-466F-9142-073463DAD24F}" srcOrd="0" destOrd="0" presId="urn:microsoft.com/office/officeart/2005/8/layout/process1"/>
    <dgm:cxn modelId="{77068E6B-67D7-46EC-BB5B-01F228076D51}" type="presParOf" srcId="{4CA0A645-E727-458F-9CE8-957A711D1CAB}" destId="{5C762F87-C615-4DAC-9CCB-D802A5A82BED}" srcOrd="0" destOrd="0" presId="urn:microsoft.com/office/officeart/2005/8/layout/process1"/>
    <dgm:cxn modelId="{D2438964-E382-4C6B-89BC-066CC499E41E}" type="presParOf" srcId="{4CA0A645-E727-458F-9CE8-957A711D1CAB}" destId="{447C2C05-787A-4680-97F2-45154B35E4DE}" srcOrd="1" destOrd="0" presId="urn:microsoft.com/office/officeart/2005/8/layout/process1"/>
    <dgm:cxn modelId="{63B930F2-3583-4E5B-B65B-0E3FD428F9AB}" type="presParOf" srcId="{447C2C05-787A-4680-97F2-45154B35E4DE}" destId="{D9EE68A2-CE09-42C2-9D08-45B2B18AE79A}" srcOrd="0" destOrd="0" presId="urn:microsoft.com/office/officeart/2005/8/layout/process1"/>
    <dgm:cxn modelId="{5682081C-6F80-4DA1-BD78-0B0A395D5364}" type="presParOf" srcId="{4CA0A645-E727-458F-9CE8-957A711D1CAB}" destId="{2C212152-79EB-4E3C-A19D-8474AD9DC801}" srcOrd="2" destOrd="0" presId="urn:microsoft.com/office/officeart/2005/8/layout/process1"/>
    <dgm:cxn modelId="{2333E9B5-D9DD-49EA-9329-F0CA05575D32}" type="presParOf" srcId="{4CA0A645-E727-458F-9CE8-957A711D1CAB}" destId="{33DA0301-45B2-466F-9142-073463DAD24F}" srcOrd="3" destOrd="0" presId="urn:microsoft.com/office/officeart/2005/8/layout/process1"/>
    <dgm:cxn modelId="{8F9DBF04-C8AD-4B12-8FE8-4B4119468BDC}" type="presParOf" srcId="{33DA0301-45B2-466F-9142-073463DAD24F}" destId="{73BC3596-7F0F-4A6E-8FD3-E57356F28021}" srcOrd="0" destOrd="0" presId="urn:microsoft.com/office/officeart/2005/8/layout/process1"/>
    <dgm:cxn modelId="{AB528EAA-9791-472C-8A57-096D6803C7BC}" type="presParOf" srcId="{4CA0A645-E727-458F-9CE8-957A711D1CAB}" destId="{70550481-EF84-4DFC-805B-02BA1B3AD340}" srcOrd="4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A0AA29-FAD6-4088-A572-5994E8AD3968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E994BE44-673B-4D4A-82F2-C6BF6BED2CAF}">
      <dgm:prSet phldrT="[Text]"/>
      <dgm:spPr/>
      <dgm:t>
        <a:bodyPr/>
        <a:lstStyle/>
        <a:p>
          <a:r>
            <a:rPr lang="en-US" dirty="0" smtClean="0"/>
            <a:t>La non reconnaissance</a:t>
          </a:r>
          <a:endParaRPr lang="en-US" dirty="0"/>
        </a:p>
      </dgm:t>
    </dgm:pt>
    <dgm:pt modelId="{27B7560A-34E2-41F7-9281-7B44671BC64E}" type="parTrans" cxnId="{397AA938-76C0-4F5F-A135-A85093679109}">
      <dgm:prSet/>
      <dgm:spPr/>
      <dgm:t>
        <a:bodyPr/>
        <a:lstStyle/>
        <a:p>
          <a:endParaRPr lang="en-US"/>
        </a:p>
      </dgm:t>
    </dgm:pt>
    <dgm:pt modelId="{9160366E-3B58-4792-8E4B-14857E418A89}" type="sibTrans" cxnId="{397AA938-76C0-4F5F-A135-A85093679109}">
      <dgm:prSet/>
      <dgm:spPr/>
      <dgm:t>
        <a:bodyPr/>
        <a:lstStyle/>
        <a:p>
          <a:endParaRPr lang="en-US"/>
        </a:p>
      </dgm:t>
    </dgm:pt>
    <dgm:pt modelId="{55AFDA8E-0F58-446F-AE52-C6A999241397}">
      <dgm:prSet phldrT="[Text]"/>
      <dgm:spPr/>
      <dgm:t>
        <a:bodyPr/>
        <a:lstStyle/>
        <a:p>
          <a:r>
            <a:rPr lang="en-US" dirty="0" smtClean="0"/>
            <a:t>en</a:t>
          </a:r>
          <a:endParaRPr lang="en-US" dirty="0"/>
        </a:p>
      </dgm:t>
    </dgm:pt>
    <dgm:pt modelId="{4B14D09E-E875-4211-8177-B1A9EA0C8119}" type="parTrans" cxnId="{316241D7-B695-45D2-ACF3-7EC323E1632F}">
      <dgm:prSet/>
      <dgm:spPr/>
      <dgm:t>
        <a:bodyPr/>
        <a:lstStyle/>
        <a:p>
          <a:endParaRPr lang="en-US"/>
        </a:p>
      </dgm:t>
    </dgm:pt>
    <dgm:pt modelId="{2CD35B06-147D-44B2-8D93-9EEB0113F52B}" type="sibTrans" cxnId="{316241D7-B695-45D2-ACF3-7EC323E1632F}">
      <dgm:prSet/>
      <dgm:spPr/>
      <dgm:t>
        <a:bodyPr/>
        <a:lstStyle/>
        <a:p>
          <a:endParaRPr lang="en-US"/>
        </a:p>
      </dgm:t>
    </dgm:pt>
    <dgm:pt modelId="{CF7AA490-A762-4722-9CFD-755F54404D6F}">
      <dgm:prSet phldrT="[Text]"/>
      <dgm:spPr/>
      <dgm:t>
        <a:bodyPr/>
        <a:lstStyle/>
        <a:p>
          <a:r>
            <a:rPr lang="en-US" dirty="0" err="1" smtClean="0"/>
            <a:t>Volonté</a:t>
          </a:r>
          <a:r>
            <a:rPr lang="en-US" dirty="0" smtClean="0"/>
            <a:t> de </a:t>
          </a:r>
          <a:r>
            <a:rPr lang="en-US" dirty="0" err="1" smtClean="0"/>
            <a:t>travailler</a:t>
          </a:r>
          <a:r>
            <a:rPr lang="en-US" dirty="0" smtClean="0"/>
            <a:t> en silence</a:t>
          </a:r>
          <a:endParaRPr lang="en-US" dirty="0"/>
        </a:p>
      </dgm:t>
    </dgm:pt>
    <dgm:pt modelId="{DFF32900-EBDA-403B-801E-6DE1A13C27CB}" type="parTrans" cxnId="{9334D02C-A4FC-4B40-AD13-F439BC5C9F8F}">
      <dgm:prSet/>
      <dgm:spPr/>
      <dgm:t>
        <a:bodyPr/>
        <a:lstStyle/>
        <a:p>
          <a:endParaRPr lang="en-US"/>
        </a:p>
      </dgm:t>
    </dgm:pt>
    <dgm:pt modelId="{3B35E531-D68F-45A1-93D7-C8A97DC225B4}" type="sibTrans" cxnId="{9334D02C-A4FC-4B40-AD13-F439BC5C9F8F}">
      <dgm:prSet/>
      <dgm:spPr/>
      <dgm:t>
        <a:bodyPr/>
        <a:lstStyle/>
        <a:p>
          <a:endParaRPr lang="en-US"/>
        </a:p>
      </dgm:t>
    </dgm:pt>
    <dgm:pt modelId="{690CCD63-4251-43D8-890B-6CA74E40A702}" type="pres">
      <dgm:prSet presAssocID="{91A0AA29-FAD6-4088-A572-5994E8AD3968}" presName="Name0" presStyleCnt="0">
        <dgm:presLayoutVars>
          <dgm:dir/>
          <dgm:resizeHandles val="exact"/>
        </dgm:presLayoutVars>
      </dgm:prSet>
      <dgm:spPr/>
    </dgm:pt>
    <dgm:pt modelId="{BB128132-96AE-4B89-B17F-D6D7EA0671F5}" type="pres">
      <dgm:prSet presAssocID="{E994BE44-673B-4D4A-82F2-C6BF6BED2CA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A094A-93E8-4558-9E35-CB31B01CEBF0}" type="pres">
      <dgm:prSet presAssocID="{9160366E-3B58-4792-8E4B-14857E418A8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E77A29A-D4CB-4EAE-9666-4987B8196248}" type="pres">
      <dgm:prSet presAssocID="{9160366E-3B58-4792-8E4B-14857E418A89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ADE94A4-B059-4BFF-96C3-B742DD887D06}" type="pres">
      <dgm:prSet presAssocID="{55AFDA8E-0F58-446F-AE52-C6A99924139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F926F8-7D10-4943-AC4B-F8F9F0E11F51}" type="pres">
      <dgm:prSet presAssocID="{2CD35B06-147D-44B2-8D93-9EEB0113F52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8943A26-2A27-4188-965A-98ABB52F0F94}" type="pres">
      <dgm:prSet presAssocID="{2CD35B06-147D-44B2-8D93-9EEB0113F52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AEE66F0-A04D-48A1-832F-9CE1123096CA}" type="pres">
      <dgm:prSet presAssocID="{CF7AA490-A762-4722-9CFD-755F54404D6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629C4E-FFF8-4E74-9284-F46377A073A6}" type="presOf" srcId="{CF7AA490-A762-4722-9CFD-755F54404D6F}" destId="{3AEE66F0-A04D-48A1-832F-9CE1123096CA}" srcOrd="0" destOrd="0" presId="urn:microsoft.com/office/officeart/2005/8/layout/process1"/>
    <dgm:cxn modelId="{397AA938-76C0-4F5F-A135-A85093679109}" srcId="{91A0AA29-FAD6-4088-A572-5994E8AD3968}" destId="{E994BE44-673B-4D4A-82F2-C6BF6BED2CAF}" srcOrd="0" destOrd="0" parTransId="{27B7560A-34E2-41F7-9281-7B44671BC64E}" sibTransId="{9160366E-3B58-4792-8E4B-14857E418A89}"/>
    <dgm:cxn modelId="{B9B14BE5-9453-49DF-BB89-193AE18F7C0B}" type="presOf" srcId="{E994BE44-673B-4D4A-82F2-C6BF6BED2CAF}" destId="{BB128132-96AE-4B89-B17F-D6D7EA0671F5}" srcOrd="0" destOrd="0" presId="urn:microsoft.com/office/officeart/2005/8/layout/process1"/>
    <dgm:cxn modelId="{68DF03F2-51E8-4B2D-AB3A-87A371B45260}" type="presOf" srcId="{91A0AA29-FAD6-4088-A572-5994E8AD3968}" destId="{690CCD63-4251-43D8-890B-6CA74E40A702}" srcOrd="0" destOrd="0" presId="urn:microsoft.com/office/officeart/2005/8/layout/process1"/>
    <dgm:cxn modelId="{BDEF1C4C-4596-4DEE-AE14-535C5DFBDF24}" type="presOf" srcId="{9160366E-3B58-4792-8E4B-14857E418A89}" destId="{4D7A094A-93E8-4558-9E35-CB31B01CEBF0}" srcOrd="0" destOrd="0" presId="urn:microsoft.com/office/officeart/2005/8/layout/process1"/>
    <dgm:cxn modelId="{5B44D0E3-F174-4C61-A963-255E36AC1472}" type="presOf" srcId="{9160366E-3B58-4792-8E4B-14857E418A89}" destId="{1E77A29A-D4CB-4EAE-9666-4987B8196248}" srcOrd="1" destOrd="0" presId="urn:microsoft.com/office/officeart/2005/8/layout/process1"/>
    <dgm:cxn modelId="{BD97581B-AE7B-43C2-9E91-D7ED22E0E383}" type="presOf" srcId="{2CD35B06-147D-44B2-8D93-9EEB0113F52B}" destId="{21F926F8-7D10-4943-AC4B-F8F9F0E11F51}" srcOrd="0" destOrd="0" presId="urn:microsoft.com/office/officeart/2005/8/layout/process1"/>
    <dgm:cxn modelId="{FD9D0C27-1163-412C-8D48-FFBA2949A13F}" type="presOf" srcId="{2CD35B06-147D-44B2-8D93-9EEB0113F52B}" destId="{E8943A26-2A27-4188-965A-98ABB52F0F94}" srcOrd="1" destOrd="0" presId="urn:microsoft.com/office/officeart/2005/8/layout/process1"/>
    <dgm:cxn modelId="{316241D7-B695-45D2-ACF3-7EC323E1632F}" srcId="{91A0AA29-FAD6-4088-A572-5994E8AD3968}" destId="{55AFDA8E-0F58-446F-AE52-C6A999241397}" srcOrd="1" destOrd="0" parTransId="{4B14D09E-E875-4211-8177-B1A9EA0C8119}" sibTransId="{2CD35B06-147D-44B2-8D93-9EEB0113F52B}"/>
    <dgm:cxn modelId="{9334D02C-A4FC-4B40-AD13-F439BC5C9F8F}" srcId="{91A0AA29-FAD6-4088-A572-5994E8AD3968}" destId="{CF7AA490-A762-4722-9CFD-755F54404D6F}" srcOrd="2" destOrd="0" parTransId="{DFF32900-EBDA-403B-801E-6DE1A13C27CB}" sibTransId="{3B35E531-D68F-45A1-93D7-C8A97DC225B4}"/>
    <dgm:cxn modelId="{D215B217-4208-4D7B-B20B-1D66B41B05DD}" type="presOf" srcId="{55AFDA8E-0F58-446F-AE52-C6A999241397}" destId="{0ADE94A4-B059-4BFF-96C3-B742DD887D06}" srcOrd="0" destOrd="0" presId="urn:microsoft.com/office/officeart/2005/8/layout/process1"/>
    <dgm:cxn modelId="{595B606A-074D-4EF4-8CE0-191CEE176D92}" type="presParOf" srcId="{690CCD63-4251-43D8-890B-6CA74E40A702}" destId="{BB128132-96AE-4B89-B17F-D6D7EA0671F5}" srcOrd="0" destOrd="0" presId="urn:microsoft.com/office/officeart/2005/8/layout/process1"/>
    <dgm:cxn modelId="{063BFA82-59EB-4BB3-A8BB-1925D5674393}" type="presParOf" srcId="{690CCD63-4251-43D8-890B-6CA74E40A702}" destId="{4D7A094A-93E8-4558-9E35-CB31B01CEBF0}" srcOrd="1" destOrd="0" presId="urn:microsoft.com/office/officeart/2005/8/layout/process1"/>
    <dgm:cxn modelId="{9AEB88C0-A8D2-46DA-9A37-2E89F26AE6C2}" type="presParOf" srcId="{4D7A094A-93E8-4558-9E35-CB31B01CEBF0}" destId="{1E77A29A-D4CB-4EAE-9666-4987B8196248}" srcOrd="0" destOrd="0" presId="urn:microsoft.com/office/officeart/2005/8/layout/process1"/>
    <dgm:cxn modelId="{C1B81956-EA37-4244-9A0F-4EFFF40BDEE7}" type="presParOf" srcId="{690CCD63-4251-43D8-890B-6CA74E40A702}" destId="{0ADE94A4-B059-4BFF-96C3-B742DD887D06}" srcOrd="2" destOrd="0" presId="urn:microsoft.com/office/officeart/2005/8/layout/process1"/>
    <dgm:cxn modelId="{5230674B-F07A-4C0B-A242-AF3584CC1775}" type="presParOf" srcId="{690CCD63-4251-43D8-890B-6CA74E40A702}" destId="{21F926F8-7D10-4943-AC4B-F8F9F0E11F51}" srcOrd="3" destOrd="0" presId="urn:microsoft.com/office/officeart/2005/8/layout/process1"/>
    <dgm:cxn modelId="{CCF2CB8C-4E60-4D5F-A0EC-587D499DEA8C}" type="presParOf" srcId="{21F926F8-7D10-4943-AC4B-F8F9F0E11F51}" destId="{E8943A26-2A27-4188-965A-98ABB52F0F94}" srcOrd="0" destOrd="0" presId="urn:microsoft.com/office/officeart/2005/8/layout/process1"/>
    <dgm:cxn modelId="{72B2A7E0-187C-4D17-B915-10FCFB70B4DB}" type="presParOf" srcId="{690CCD63-4251-43D8-890B-6CA74E40A702}" destId="{3AEE66F0-A04D-48A1-832F-9CE1123096CA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1F465E-AAEF-4AE0-BC0E-BF6CD163EDB5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627A08-BBDE-445B-B7F8-75A54A4F823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Femme </a:t>
            </a:r>
            <a:r>
              <a:rPr lang="en-US" dirty="0" err="1" smtClean="0"/>
              <a:t>travailleuse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quelle</a:t>
            </a:r>
            <a:r>
              <a:rPr lang="en-US" dirty="0" smtClean="0"/>
              <a:t> image </a:t>
            </a:r>
            <a:r>
              <a:rPr lang="en-US" dirty="0" err="1" smtClean="0"/>
              <a:t>transmettez-vous</a:t>
            </a:r>
            <a:r>
              <a:rPr lang="en-US" dirty="0" smtClean="0"/>
              <a:t> ??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err="1" smtClean="0">
                <a:solidFill>
                  <a:srgbClr val="FF0000"/>
                </a:solidFill>
              </a:rPr>
              <a:t>travers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err="1" smtClean="0">
                <a:solidFill>
                  <a:srgbClr val="FF0000"/>
                </a:solidFill>
              </a:rPr>
              <a:t>qualités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professionnelles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accent1"/>
                </a:solidFill>
              </a:rPr>
              <a:t>Relationnelles</a:t>
            </a:r>
            <a:r>
              <a:rPr lang="en-US" sz="4000" b="1" dirty="0" smtClean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sz="3800" b="1" dirty="0" smtClean="0"/>
              <a:t>Respect</a:t>
            </a:r>
          </a:p>
          <a:p>
            <a:pPr lvl="1"/>
            <a:r>
              <a:rPr lang="en-US" sz="3800" b="1" dirty="0" smtClean="0"/>
              <a:t>Contact </a:t>
            </a:r>
            <a:r>
              <a:rPr lang="en-US" sz="3800" b="1" dirty="0" err="1" smtClean="0"/>
              <a:t>positif</a:t>
            </a:r>
            <a:endParaRPr lang="en-US" sz="3800" b="1" dirty="0" smtClean="0"/>
          </a:p>
          <a:p>
            <a:pPr lvl="1"/>
            <a:r>
              <a:rPr lang="en-US" sz="3800" b="1" dirty="0" smtClean="0"/>
              <a:t>Communication constructive</a:t>
            </a:r>
          </a:p>
          <a:p>
            <a:pPr lvl="1"/>
            <a:r>
              <a:rPr lang="en-US" sz="3800" b="1" dirty="0" err="1" smtClean="0"/>
              <a:t>Renforcement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positif</a:t>
            </a:r>
            <a:endParaRPr lang="en-US" sz="3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Le service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d’hygiène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Un service de base</a:t>
            </a:r>
          </a:p>
          <a:p>
            <a:r>
              <a:rPr lang="en-US" sz="4000" b="1" dirty="0" smtClean="0">
                <a:solidFill>
                  <a:schemeClr val="accent1"/>
                </a:solidFill>
              </a:rPr>
              <a:t>Un </a:t>
            </a:r>
            <a:r>
              <a:rPr lang="en-US" sz="4000" b="1" dirty="0" err="1" smtClean="0">
                <a:solidFill>
                  <a:schemeClr val="accent1"/>
                </a:solidFill>
              </a:rPr>
              <a:t>complément</a:t>
            </a:r>
            <a:r>
              <a:rPr lang="en-US" sz="4000" b="1" dirty="0" smtClean="0">
                <a:solidFill>
                  <a:schemeClr val="accent1"/>
                </a:solidFill>
              </a:rPr>
              <a:t> à la mission </a:t>
            </a:r>
            <a:r>
              <a:rPr lang="en-US" sz="4000" b="1" dirty="0" err="1" smtClean="0">
                <a:solidFill>
                  <a:schemeClr val="accent1"/>
                </a:solidFill>
              </a:rPr>
              <a:t>éducative</a:t>
            </a:r>
            <a:endParaRPr lang="en-US" sz="4000" b="1" dirty="0" smtClean="0">
              <a:solidFill>
                <a:schemeClr val="accent1"/>
              </a:solidFill>
            </a:endParaRPr>
          </a:p>
          <a:p>
            <a:r>
              <a:rPr lang="en-US" sz="4000" b="1" dirty="0" err="1" smtClean="0">
                <a:solidFill>
                  <a:schemeClr val="accent1"/>
                </a:solidFill>
              </a:rPr>
              <a:t>Une</a:t>
            </a:r>
            <a:r>
              <a:rPr lang="en-US" sz="4000" b="1" dirty="0" smtClean="0">
                <a:solidFill>
                  <a:schemeClr val="accent1"/>
                </a:solidFill>
              </a:rPr>
              <a:t> relation avec les </a:t>
            </a:r>
            <a:r>
              <a:rPr lang="en-US" sz="4000" b="1" dirty="0" err="1" smtClean="0">
                <a:solidFill>
                  <a:schemeClr val="accent1"/>
                </a:solidFill>
              </a:rPr>
              <a:t>élèves</a:t>
            </a:r>
            <a:r>
              <a:rPr lang="en-US" sz="4000" b="1" dirty="0" smtClean="0">
                <a:solidFill>
                  <a:schemeClr val="accent1"/>
                </a:solidFill>
              </a:rPr>
              <a:t> au </a:t>
            </a:r>
            <a:r>
              <a:rPr lang="en-US" sz="4000" b="1" dirty="0" err="1" smtClean="0">
                <a:solidFill>
                  <a:schemeClr val="accent1"/>
                </a:solidFill>
              </a:rPr>
              <a:t>quotidien</a:t>
            </a:r>
            <a:r>
              <a:rPr lang="en-US" sz="4000" b="1" dirty="0" smtClean="0">
                <a:solidFill>
                  <a:schemeClr val="accent1"/>
                </a:solidFill>
              </a:rPr>
              <a:t> qui </a:t>
            </a:r>
            <a:r>
              <a:rPr lang="en-US" sz="4000" b="1" dirty="0" err="1" smtClean="0">
                <a:solidFill>
                  <a:schemeClr val="accent1"/>
                </a:solidFill>
              </a:rPr>
              <a:t>permet</a:t>
            </a:r>
            <a:r>
              <a:rPr lang="en-US" sz="4000" b="1" dirty="0" smtClean="0">
                <a:solidFill>
                  <a:schemeClr val="accent1"/>
                </a:solidFill>
              </a:rPr>
              <a:t> de </a:t>
            </a:r>
            <a:r>
              <a:rPr lang="en-US" sz="4000" b="1" dirty="0" err="1" smtClean="0">
                <a:solidFill>
                  <a:schemeClr val="accent1"/>
                </a:solidFill>
              </a:rPr>
              <a:t>transmettre</a:t>
            </a:r>
            <a:r>
              <a:rPr lang="en-US" sz="4000" b="1" dirty="0" smtClean="0">
                <a:solidFill>
                  <a:schemeClr val="accent1"/>
                </a:solidFill>
              </a:rPr>
              <a:t> des </a:t>
            </a:r>
            <a:r>
              <a:rPr lang="en-US" sz="4000" b="1" dirty="0" err="1" smtClean="0">
                <a:solidFill>
                  <a:schemeClr val="accent1"/>
                </a:solidFill>
              </a:rPr>
              <a:t>apprentissages</a:t>
            </a:r>
            <a:r>
              <a:rPr lang="en-US" sz="4000" b="1" dirty="0" smtClean="0">
                <a:solidFill>
                  <a:schemeClr val="accent1"/>
                </a:solidFill>
              </a:rPr>
              <a:t>.</a:t>
            </a:r>
          </a:p>
          <a:p>
            <a:endParaRPr lang="en-US" sz="4000" b="1" dirty="0" smtClean="0">
              <a:solidFill>
                <a:schemeClr val="accent1"/>
              </a:solidFill>
            </a:endParaRPr>
          </a:p>
          <a:p>
            <a:pPr lvl="1"/>
            <a:r>
              <a:rPr lang="en-US" sz="4000" b="1" dirty="0" smtClean="0">
                <a:solidFill>
                  <a:schemeClr val="accent1"/>
                </a:solidFill>
              </a:rPr>
              <a:t>Un service </a:t>
            </a:r>
            <a:r>
              <a:rPr lang="en-US" sz="4000" b="1" dirty="0" err="1" smtClean="0">
                <a:solidFill>
                  <a:schemeClr val="accent1"/>
                </a:solidFill>
              </a:rPr>
              <a:t>plein</a:t>
            </a:r>
            <a:r>
              <a:rPr lang="en-US" sz="4000" b="1" dirty="0" smtClean="0">
                <a:solidFill>
                  <a:schemeClr val="accent1"/>
                </a:solidFill>
              </a:rPr>
              <a:t> de </a:t>
            </a:r>
            <a:r>
              <a:rPr lang="en-US" sz="4000" b="1" dirty="0" err="1" smtClean="0">
                <a:solidFill>
                  <a:schemeClr val="accent1"/>
                </a:solidFill>
              </a:rPr>
              <a:t>défis</a:t>
            </a:r>
            <a:r>
              <a:rPr lang="en-US" sz="4000" b="1" dirty="0" smtClean="0">
                <a:solidFill>
                  <a:schemeClr val="accent1"/>
                </a:solidFill>
              </a:rPr>
              <a:t>  </a:t>
            </a:r>
            <a:r>
              <a:rPr lang="en-US" sz="4000" b="1" dirty="0" err="1" smtClean="0">
                <a:solidFill>
                  <a:schemeClr val="accent1"/>
                </a:solidFill>
              </a:rPr>
              <a:t>sur</a:t>
            </a:r>
            <a:r>
              <a:rPr lang="en-US" sz="4000" b="1" dirty="0" smtClean="0">
                <a:solidFill>
                  <a:schemeClr val="accent1"/>
                </a:solidFill>
              </a:rPr>
              <a:t>  le plan personnel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Changer: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Changer: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Changer: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Changer: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Changer: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err="1" smtClean="0">
                <a:solidFill>
                  <a:srgbClr val="FF0000"/>
                </a:solidFill>
              </a:rPr>
              <a:t>travers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err="1" smtClean="0">
                <a:solidFill>
                  <a:srgbClr val="FF0000"/>
                </a:solidFill>
              </a:rPr>
              <a:t>qualités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professionnelles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Physiques:</a:t>
            </a:r>
          </a:p>
          <a:p>
            <a:pPr lvl="1"/>
            <a:r>
              <a:rPr lang="en-US" sz="4000" b="1" dirty="0" err="1" smtClean="0"/>
              <a:t>Propreté</a:t>
            </a:r>
            <a:endParaRPr lang="en-US" sz="4000" b="1" dirty="0" smtClean="0"/>
          </a:p>
          <a:p>
            <a:pPr lvl="1"/>
            <a:r>
              <a:rPr lang="en-US" sz="4000" b="1" dirty="0" err="1" smtClean="0"/>
              <a:t>Sourire</a:t>
            </a:r>
            <a:endParaRPr lang="en-US" sz="4000" b="1" dirty="0" smtClean="0"/>
          </a:p>
          <a:p>
            <a:pPr lvl="1"/>
            <a:r>
              <a:rPr lang="en-US" sz="4000" b="1" dirty="0" smtClean="0"/>
              <a:t>Attitude </a:t>
            </a:r>
            <a:r>
              <a:rPr lang="en-US" sz="4000" b="1" dirty="0" err="1" smtClean="0"/>
              <a:t>décontractée</a:t>
            </a:r>
            <a:endParaRPr lang="en-US" sz="4000" b="1" dirty="0" smtClean="0"/>
          </a:p>
          <a:p>
            <a:pPr lvl="1"/>
            <a:r>
              <a:rPr lang="en-US" sz="4000" b="1" dirty="0" smtClean="0"/>
              <a:t>Endurance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err="1" smtClean="0">
                <a:solidFill>
                  <a:srgbClr val="FF0000"/>
                </a:solidFill>
              </a:rPr>
              <a:t>travers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err="1" smtClean="0">
                <a:solidFill>
                  <a:srgbClr val="FF0000"/>
                </a:solidFill>
              </a:rPr>
              <a:t>qualités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professionnelles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chemeClr val="accent1"/>
                </a:solidFill>
              </a:rPr>
              <a:t>Personnelles</a:t>
            </a:r>
            <a:r>
              <a:rPr lang="en-US" dirty="0" smtClean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sz="4000" b="1" dirty="0" smtClean="0"/>
              <a:t>Amour</a:t>
            </a:r>
          </a:p>
          <a:p>
            <a:pPr lvl="1"/>
            <a:r>
              <a:rPr lang="en-US" sz="4000" b="1" dirty="0" smtClean="0"/>
              <a:t>Patience</a:t>
            </a:r>
          </a:p>
          <a:p>
            <a:pPr lvl="1"/>
            <a:r>
              <a:rPr lang="en-US" sz="4000" b="1" dirty="0" smtClean="0"/>
              <a:t>Observation</a:t>
            </a:r>
          </a:p>
          <a:p>
            <a:pPr lvl="1"/>
            <a:r>
              <a:rPr lang="en-US" sz="4000" b="1" dirty="0" err="1" smtClean="0"/>
              <a:t>Ecoute</a:t>
            </a:r>
            <a:endParaRPr lang="en-US" sz="4000" b="1" dirty="0" smtClean="0"/>
          </a:p>
          <a:p>
            <a:pPr lvl="1"/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131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Femme travailleuse, quelle image transmettez-vous ??</vt:lpstr>
      <vt:lpstr>Le service d’hygiène:</vt:lpstr>
      <vt:lpstr>Changer:</vt:lpstr>
      <vt:lpstr>Changer:</vt:lpstr>
      <vt:lpstr>Changer:</vt:lpstr>
      <vt:lpstr>Changer:</vt:lpstr>
      <vt:lpstr>Changer:</vt:lpstr>
      <vt:lpstr>A travers les qualités professionnelles:</vt:lpstr>
      <vt:lpstr>A travers les qualités professionnelles:</vt:lpstr>
      <vt:lpstr>A travers les qualités professionnelles: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Femme travailleuse, quelle image transmettez-vous ??</dc:title>
  <dc:creator>acer</dc:creator>
  <cp:lastModifiedBy>acer</cp:lastModifiedBy>
  <cp:revision>9</cp:revision>
  <dcterms:created xsi:type="dcterms:W3CDTF">2013-12-09T10:20:51Z</dcterms:created>
  <dcterms:modified xsi:type="dcterms:W3CDTF">2013-12-16T05:21:28Z</dcterms:modified>
</cp:coreProperties>
</file>