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11D396-E3D9-46BE-A32C-A18026DBC9A7}" type="doc">
      <dgm:prSet loTypeId="urn:microsoft.com/office/officeart/2005/8/layout/venn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BFC7C98-C321-4E17-BC09-0F9A00FBE3C8}">
      <dgm:prSet phldrT="[Text]"/>
      <dgm:spPr/>
      <dgm:t>
        <a:bodyPr/>
        <a:lstStyle/>
        <a:p>
          <a:r>
            <a:rPr lang="ar-LB" b="1" dirty="0" smtClean="0">
              <a:solidFill>
                <a:schemeClr val="bg1"/>
              </a:solidFill>
            </a:rPr>
            <a:t>المكتسب </a:t>
          </a:r>
        </a:p>
        <a:p>
          <a:endParaRPr lang="en-US" b="1" dirty="0">
            <a:solidFill>
              <a:schemeClr val="bg1"/>
            </a:solidFill>
          </a:endParaRPr>
        </a:p>
      </dgm:t>
    </dgm:pt>
    <dgm:pt modelId="{FC095DF3-95F8-4B97-B9CD-3F25C1EE3FA9}" type="parTrans" cxnId="{1B895A08-893D-48AD-997B-686BCEC2465B}">
      <dgm:prSet/>
      <dgm:spPr/>
      <dgm:t>
        <a:bodyPr/>
        <a:lstStyle/>
        <a:p>
          <a:endParaRPr lang="en-US"/>
        </a:p>
      </dgm:t>
    </dgm:pt>
    <dgm:pt modelId="{3784E4D8-617A-483D-A5CC-7C7541F00A88}" type="sibTrans" cxnId="{1B895A08-893D-48AD-997B-686BCEC2465B}">
      <dgm:prSet/>
      <dgm:spPr/>
      <dgm:t>
        <a:bodyPr/>
        <a:lstStyle/>
        <a:p>
          <a:endParaRPr lang="en-US"/>
        </a:p>
      </dgm:t>
    </dgm:pt>
    <dgm:pt modelId="{AF68DE00-07B9-4ACD-98B6-FAEF8BC1DA2C}">
      <dgm:prSet phldrT="[Text]"/>
      <dgm:spPr/>
      <dgm:t>
        <a:bodyPr/>
        <a:lstStyle/>
        <a:p>
          <a:r>
            <a:rPr lang="ar-LB" b="1" dirty="0" smtClean="0">
              <a:solidFill>
                <a:schemeClr val="bg1"/>
              </a:solidFill>
            </a:rPr>
            <a:t>التربية</a:t>
          </a:r>
          <a:endParaRPr lang="en-US" b="1" dirty="0">
            <a:solidFill>
              <a:schemeClr val="bg1"/>
            </a:solidFill>
          </a:endParaRPr>
        </a:p>
      </dgm:t>
    </dgm:pt>
    <dgm:pt modelId="{F0C7AC28-4764-48B6-A849-7A767A92C39D}" type="parTrans" cxnId="{EEC3383C-1CC0-4B41-A6B5-35126A316CA1}">
      <dgm:prSet/>
      <dgm:spPr/>
      <dgm:t>
        <a:bodyPr/>
        <a:lstStyle/>
        <a:p>
          <a:endParaRPr lang="en-US"/>
        </a:p>
      </dgm:t>
    </dgm:pt>
    <dgm:pt modelId="{39997192-4D29-43A1-AF69-7015B83BD1D8}" type="sibTrans" cxnId="{EEC3383C-1CC0-4B41-A6B5-35126A316CA1}">
      <dgm:prSet/>
      <dgm:spPr/>
      <dgm:t>
        <a:bodyPr/>
        <a:lstStyle/>
        <a:p>
          <a:endParaRPr lang="en-US"/>
        </a:p>
      </dgm:t>
    </dgm:pt>
    <dgm:pt modelId="{8A92D557-2EE1-4A2A-8564-35B628B2555C}">
      <dgm:prSet phldrT="[Text]"/>
      <dgm:spPr/>
      <dgm:t>
        <a:bodyPr/>
        <a:lstStyle/>
        <a:p>
          <a:r>
            <a:rPr lang="ar-LB" b="0" dirty="0" smtClean="0">
              <a:solidFill>
                <a:schemeClr val="bg1"/>
              </a:solidFill>
            </a:rPr>
            <a:t>القيم </a:t>
          </a:r>
          <a:r>
            <a:rPr lang="ar-LB" b="1" dirty="0" smtClean="0">
              <a:solidFill>
                <a:schemeClr val="bg1"/>
              </a:solidFill>
            </a:rPr>
            <a:t>والمبادئ</a:t>
          </a:r>
          <a:endParaRPr lang="en-US" b="1" dirty="0">
            <a:solidFill>
              <a:schemeClr val="bg1"/>
            </a:solidFill>
          </a:endParaRPr>
        </a:p>
      </dgm:t>
    </dgm:pt>
    <dgm:pt modelId="{D306841D-157D-4323-B578-81566ED7DBE8}" type="parTrans" cxnId="{B71F9457-B8E4-4F60-8BAF-A5C10E7E5026}">
      <dgm:prSet/>
      <dgm:spPr/>
      <dgm:t>
        <a:bodyPr/>
        <a:lstStyle/>
        <a:p>
          <a:endParaRPr lang="en-US"/>
        </a:p>
      </dgm:t>
    </dgm:pt>
    <dgm:pt modelId="{DDCB33F0-C436-4F58-9964-14F9A92629EC}" type="sibTrans" cxnId="{B71F9457-B8E4-4F60-8BAF-A5C10E7E5026}">
      <dgm:prSet/>
      <dgm:spPr/>
      <dgm:t>
        <a:bodyPr/>
        <a:lstStyle/>
        <a:p>
          <a:endParaRPr lang="en-US"/>
        </a:p>
      </dgm:t>
    </dgm:pt>
    <dgm:pt modelId="{8055AF0D-CF7A-447C-9330-029A65DE6C32}">
      <dgm:prSet phldrT="[Text]"/>
      <dgm:spPr/>
      <dgm:t>
        <a:bodyPr/>
        <a:lstStyle/>
        <a:p>
          <a:r>
            <a:rPr lang="ar-LB" b="1" dirty="0" smtClean="0">
              <a:solidFill>
                <a:schemeClr val="bg1"/>
              </a:solidFill>
            </a:rPr>
            <a:t>الطبع</a:t>
          </a:r>
          <a:endParaRPr lang="en-US" b="1" dirty="0">
            <a:solidFill>
              <a:schemeClr val="bg1"/>
            </a:solidFill>
          </a:endParaRPr>
        </a:p>
      </dgm:t>
    </dgm:pt>
    <dgm:pt modelId="{C2F4C949-E2ED-49CF-B4BB-907E9FABE3E8}" type="parTrans" cxnId="{FCBFAA74-C15B-44B6-A6A2-2512510699A4}">
      <dgm:prSet/>
      <dgm:spPr/>
      <dgm:t>
        <a:bodyPr/>
        <a:lstStyle/>
        <a:p>
          <a:endParaRPr lang="en-US"/>
        </a:p>
      </dgm:t>
    </dgm:pt>
    <dgm:pt modelId="{41B657B4-77C9-4F53-B4E8-59C016325EBB}" type="sibTrans" cxnId="{FCBFAA74-C15B-44B6-A6A2-2512510699A4}">
      <dgm:prSet/>
      <dgm:spPr/>
      <dgm:t>
        <a:bodyPr/>
        <a:lstStyle/>
        <a:p>
          <a:endParaRPr lang="en-US"/>
        </a:p>
      </dgm:t>
    </dgm:pt>
    <dgm:pt modelId="{0496D818-9E62-40BA-833F-0DFF8B142D37}" type="pres">
      <dgm:prSet presAssocID="{8011D396-E3D9-46BE-A32C-A18026DBC9A7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B813D0-FA72-4B48-B0E0-3ADF27A9F964}" type="pres">
      <dgm:prSet presAssocID="{8011D396-E3D9-46BE-A32C-A18026DBC9A7}" presName="comp1" presStyleCnt="0"/>
      <dgm:spPr/>
    </dgm:pt>
    <dgm:pt modelId="{47102A4E-B06A-4CCF-8DFE-0B2DE310033D}" type="pres">
      <dgm:prSet presAssocID="{8011D396-E3D9-46BE-A32C-A18026DBC9A7}" presName="circle1" presStyleLbl="node1" presStyleIdx="0" presStyleCnt="4" custLinFactNeighborX="-313" custLinFactNeighborY="34"/>
      <dgm:spPr/>
      <dgm:t>
        <a:bodyPr/>
        <a:lstStyle/>
        <a:p>
          <a:endParaRPr lang="en-US"/>
        </a:p>
      </dgm:t>
    </dgm:pt>
    <dgm:pt modelId="{BD2B15FC-060A-44E1-9F27-6123AB8365BB}" type="pres">
      <dgm:prSet presAssocID="{8011D396-E3D9-46BE-A32C-A18026DBC9A7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9509C2-C646-486A-A412-63EA1D794761}" type="pres">
      <dgm:prSet presAssocID="{8011D396-E3D9-46BE-A32C-A18026DBC9A7}" presName="comp2" presStyleCnt="0"/>
      <dgm:spPr/>
    </dgm:pt>
    <dgm:pt modelId="{414A8A7B-BAB1-4EFA-BA4A-514E212CC17F}" type="pres">
      <dgm:prSet presAssocID="{8011D396-E3D9-46BE-A32C-A18026DBC9A7}" presName="circle2" presStyleLbl="node1" presStyleIdx="1" presStyleCnt="4"/>
      <dgm:spPr/>
      <dgm:t>
        <a:bodyPr/>
        <a:lstStyle/>
        <a:p>
          <a:endParaRPr lang="en-US"/>
        </a:p>
      </dgm:t>
    </dgm:pt>
    <dgm:pt modelId="{8976F2AC-7FA9-4A06-9DE6-2E44BD71906B}" type="pres">
      <dgm:prSet presAssocID="{8011D396-E3D9-46BE-A32C-A18026DBC9A7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7DBF5-3F6C-418A-B2A9-D0C29FAA4D35}" type="pres">
      <dgm:prSet presAssocID="{8011D396-E3D9-46BE-A32C-A18026DBC9A7}" presName="comp3" presStyleCnt="0"/>
      <dgm:spPr/>
    </dgm:pt>
    <dgm:pt modelId="{7F30D0EB-0CFD-4C64-96D7-AD8B7562D44E}" type="pres">
      <dgm:prSet presAssocID="{8011D396-E3D9-46BE-A32C-A18026DBC9A7}" presName="circle3" presStyleLbl="node1" presStyleIdx="2" presStyleCnt="4"/>
      <dgm:spPr/>
      <dgm:t>
        <a:bodyPr/>
        <a:lstStyle/>
        <a:p>
          <a:endParaRPr lang="en-US"/>
        </a:p>
      </dgm:t>
    </dgm:pt>
    <dgm:pt modelId="{30BF00B6-F1E1-4D0C-B47D-78E4BBF21D72}" type="pres">
      <dgm:prSet presAssocID="{8011D396-E3D9-46BE-A32C-A18026DBC9A7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89112-22B3-4CF8-B647-D0D868AFAFDE}" type="pres">
      <dgm:prSet presAssocID="{8011D396-E3D9-46BE-A32C-A18026DBC9A7}" presName="comp4" presStyleCnt="0"/>
      <dgm:spPr/>
    </dgm:pt>
    <dgm:pt modelId="{BCBF41F3-89B4-458C-ADF8-D9346A3A9545}" type="pres">
      <dgm:prSet presAssocID="{8011D396-E3D9-46BE-A32C-A18026DBC9A7}" presName="circle4" presStyleLbl="node1" presStyleIdx="3" presStyleCnt="4" custLinFactNeighborX="-1563" custLinFactNeighborY="-1475"/>
      <dgm:spPr/>
      <dgm:t>
        <a:bodyPr/>
        <a:lstStyle/>
        <a:p>
          <a:endParaRPr lang="en-US"/>
        </a:p>
      </dgm:t>
    </dgm:pt>
    <dgm:pt modelId="{2866803C-E8CC-41A2-8D67-9EFADCD5315F}" type="pres">
      <dgm:prSet presAssocID="{8011D396-E3D9-46BE-A32C-A18026DBC9A7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87AEEC8-2020-4DF3-97C0-A0CD161DBDC6}" type="presOf" srcId="{5BFC7C98-C321-4E17-BC09-0F9A00FBE3C8}" destId="{47102A4E-B06A-4CCF-8DFE-0B2DE310033D}" srcOrd="0" destOrd="0" presId="urn:microsoft.com/office/officeart/2005/8/layout/venn2"/>
    <dgm:cxn modelId="{B71F9457-B8E4-4F60-8BAF-A5C10E7E5026}" srcId="{8011D396-E3D9-46BE-A32C-A18026DBC9A7}" destId="{8A92D557-2EE1-4A2A-8564-35B628B2555C}" srcOrd="2" destOrd="0" parTransId="{D306841D-157D-4323-B578-81566ED7DBE8}" sibTransId="{DDCB33F0-C436-4F58-9964-14F9A92629EC}"/>
    <dgm:cxn modelId="{EF14306C-BF74-413F-A3CE-65FC4BD9721E}" type="presOf" srcId="{5BFC7C98-C321-4E17-BC09-0F9A00FBE3C8}" destId="{BD2B15FC-060A-44E1-9F27-6123AB8365BB}" srcOrd="1" destOrd="0" presId="urn:microsoft.com/office/officeart/2005/8/layout/venn2"/>
    <dgm:cxn modelId="{6AD73CA6-FF8F-4282-9055-3DC0142FF049}" type="presOf" srcId="{8055AF0D-CF7A-447C-9330-029A65DE6C32}" destId="{BCBF41F3-89B4-458C-ADF8-D9346A3A9545}" srcOrd="0" destOrd="0" presId="urn:microsoft.com/office/officeart/2005/8/layout/venn2"/>
    <dgm:cxn modelId="{667122C3-4C77-49C5-8A44-C9C121A1E990}" type="presOf" srcId="{8A92D557-2EE1-4A2A-8564-35B628B2555C}" destId="{7F30D0EB-0CFD-4C64-96D7-AD8B7562D44E}" srcOrd="0" destOrd="0" presId="urn:microsoft.com/office/officeart/2005/8/layout/venn2"/>
    <dgm:cxn modelId="{FCBFAA74-C15B-44B6-A6A2-2512510699A4}" srcId="{8011D396-E3D9-46BE-A32C-A18026DBC9A7}" destId="{8055AF0D-CF7A-447C-9330-029A65DE6C32}" srcOrd="3" destOrd="0" parTransId="{C2F4C949-E2ED-49CF-B4BB-907E9FABE3E8}" sibTransId="{41B657B4-77C9-4F53-B4E8-59C016325EBB}"/>
    <dgm:cxn modelId="{7A76E55F-57C8-4D09-BC36-19FA3495744E}" type="presOf" srcId="{AF68DE00-07B9-4ACD-98B6-FAEF8BC1DA2C}" destId="{8976F2AC-7FA9-4A06-9DE6-2E44BD71906B}" srcOrd="1" destOrd="0" presId="urn:microsoft.com/office/officeart/2005/8/layout/venn2"/>
    <dgm:cxn modelId="{D0932B8C-DBCC-4BA8-9BD2-B1598E3DE88A}" type="presOf" srcId="{AF68DE00-07B9-4ACD-98B6-FAEF8BC1DA2C}" destId="{414A8A7B-BAB1-4EFA-BA4A-514E212CC17F}" srcOrd="0" destOrd="0" presId="urn:microsoft.com/office/officeart/2005/8/layout/venn2"/>
    <dgm:cxn modelId="{EEC3383C-1CC0-4B41-A6B5-35126A316CA1}" srcId="{8011D396-E3D9-46BE-A32C-A18026DBC9A7}" destId="{AF68DE00-07B9-4ACD-98B6-FAEF8BC1DA2C}" srcOrd="1" destOrd="0" parTransId="{F0C7AC28-4764-48B6-A849-7A767A92C39D}" sibTransId="{39997192-4D29-43A1-AF69-7015B83BD1D8}"/>
    <dgm:cxn modelId="{EE343D05-D1B0-4688-92DD-158615233232}" type="presOf" srcId="{8011D396-E3D9-46BE-A32C-A18026DBC9A7}" destId="{0496D818-9E62-40BA-833F-0DFF8B142D37}" srcOrd="0" destOrd="0" presId="urn:microsoft.com/office/officeart/2005/8/layout/venn2"/>
    <dgm:cxn modelId="{1B895A08-893D-48AD-997B-686BCEC2465B}" srcId="{8011D396-E3D9-46BE-A32C-A18026DBC9A7}" destId="{5BFC7C98-C321-4E17-BC09-0F9A00FBE3C8}" srcOrd="0" destOrd="0" parTransId="{FC095DF3-95F8-4B97-B9CD-3F25C1EE3FA9}" sibTransId="{3784E4D8-617A-483D-A5CC-7C7541F00A88}"/>
    <dgm:cxn modelId="{5A315685-BFA3-4E2E-8102-93B2499AD2D5}" type="presOf" srcId="{8055AF0D-CF7A-447C-9330-029A65DE6C32}" destId="{2866803C-E8CC-41A2-8D67-9EFADCD5315F}" srcOrd="1" destOrd="0" presId="urn:microsoft.com/office/officeart/2005/8/layout/venn2"/>
    <dgm:cxn modelId="{E16F5140-A9BB-4890-8DF8-41E8EACB4C7F}" type="presOf" srcId="{8A92D557-2EE1-4A2A-8564-35B628B2555C}" destId="{30BF00B6-F1E1-4D0C-B47D-78E4BBF21D72}" srcOrd="1" destOrd="0" presId="urn:microsoft.com/office/officeart/2005/8/layout/venn2"/>
    <dgm:cxn modelId="{C6611E61-AF01-413C-9B18-370F68CEABA9}" type="presParOf" srcId="{0496D818-9E62-40BA-833F-0DFF8B142D37}" destId="{E7B813D0-FA72-4B48-B0E0-3ADF27A9F964}" srcOrd="0" destOrd="0" presId="urn:microsoft.com/office/officeart/2005/8/layout/venn2"/>
    <dgm:cxn modelId="{E2F91231-8CE7-44DF-A6D3-8F7CA02E24B4}" type="presParOf" srcId="{E7B813D0-FA72-4B48-B0E0-3ADF27A9F964}" destId="{47102A4E-B06A-4CCF-8DFE-0B2DE310033D}" srcOrd="0" destOrd="0" presId="urn:microsoft.com/office/officeart/2005/8/layout/venn2"/>
    <dgm:cxn modelId="{B20BF6FD-04AD-40C3-AAEA-803BD0AF0F17}" type="presParOf" srcId="{E7B813D0-FA72-4B48-B0E0-3ADF27A9F964}" destId="{BD2B15FC-060A-44E1-9F27-6123AB8365BB}" srcOrd="1" destOrd="0" presId="urn:microsoft.com/office/officeart/2005/8/layout/venn2"/>
    <dgm:cxn modelId="{0F41C434-770E-40C3-BBDF-C6BA18030229}" type="presParOf" srcId="{0496D818-9E62-40BA-833F-0DFF8B142D37}" destId="{079509C2-C646-486A-A412-63EA1D794761}" srcOrd="1" destOrd="0" presId="urn:microsoft.com/office/officeart/2005/8/layout/venn2"/>
    <dgm:cxn modelId="{13E7BD70-6480-4B3B-8961-6CA8F80EC85E}" type="presParOf" srcId="{079509C2-C646-486A-A412-63EA1D794761}" destId="{414A8A7B-BAB1-4EFA-BA4A-514E212CC17F}" srcOrd="0" destOrd="0" presId="urn:microsoft.com/office/officeart/2005/8/layout/venn2"/>
    <dgm:cxn modelId="{F3806760-BDCA-4EDA-82F9-1384EB169D85}" type="presParOf" srcId="{079509C2-C646-486A-A412-63EA1D794761}" destId="{8976F2AC-7FA9-4A06-9DE6-2E44BD71906B}" srcOrd="1" destOrd="0" presId="urn:microsoft.com/office/officeart/2005/8/layout/venn2"/>
    <dgm:cxn modelId="{E383944B-2F64-4F56-B369-CB38AAF3731E}" type="presParOf" srcId="{0496D818-9E62-40BA-833F-0DFF8B142D37}" destId="{CFA7DBF5-3F6C-418A-B2A9-D0C29FAA4D35}" srcOrd="2" destOrd="0" presId="urn:microsoft.com/office/officeart/2005/8/layout/venn2"/>
    <dgm:cxn modelId="{8B133261-F527-4B55-A97A-0F2B07EA6361}" type="presParOf" srcId="{CFA7DBF5-3F6C-418A-B2A9-D0C29FAA4D35}" destId="{7F30D0EB-0CFD-4C64-96D7-AD8B7562D44E}" srcOrd="0" destOrd="0" presId="urn:microsoft.com/office/officeart/2005/8/layout/venn2"/>
    <dgm:cxn modelId="{6A35967A-3423-4D9B-8339-9FEE0101D79A}" type="presParOf" srcId="{CFA7DBF5-3F6C-418A-B2A9-D0C29FAA4D35}" destId="{30BF00B6-F1E1-4D0C-B47D-78E4BBF21D72}" srcOrd="1" destOrd="0" presId="urn:microsoft.com/office/officeart/2005/8/layout/venn2"/>
    <dgm:cxn modelId="{9AD10BF7-CB0D-4FEC-B946-F9B2707EB4FB}" type="presParOf" srcId="{0496D818-9E62-40BA-833F-0DFF8B142D37}" destId="{E9589112-22B3-4CF8-B647-D0D868AFAFDE}" srcOrd="3" destOrd="0" presId="urn:microsoft.com/office/officeart/2005/8/layout/venn2"/>
    <dgm:cxn modelId="{F0836149-F6D9-4783-A0CB-934A85DFFD84}" type="presParOf" srcId="{E9589112-22B3-4CF8-B647-D0D868AFAFDE}" destId="{BCBF41F3-89B4-458C-ADF8-D9346A3A9545}" srcOrd="0" destOrd="0" presId="urn:microsoft.com/office/officeart/2005/8/layout/venn2"/>
    <dgm:cxn modelId="{60657933-4823-494D-BF57-22C9D5D21D42}" type="presParOf" srcId="{E9589112-22B3-4CF8-B647-D0D868AFAFDE}" destId="{2866803C-E8CC-41A2-8D67-9EFADCD5315F}" srcOrd="1" destOrd="0" presId="urn:microsoft.com/office/officeart/2005/8/layout/ven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DA3B-97BB-45D4-96AC-8CE2903F1F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A31B44-0CDB-41D8-B7B8-54C2AD9403BB}">
      <dgm:prSet phldrT="[Text]" phldr="1"/>
      <dgm:spPr/>
      <dgm:t>
        <a:bodyPr/>
        <a:lstStyle/>
        <a:p>
          <a:endParaRPr lang="en-US" dirty="0"/>
        </a:p>
      </dgm:t>
    </dgm:pt>
    <dgm:pt modelId="{8FD8FEA1-2457-4E79-855C-E1D55EDB708B}" type="parTrans" cxnId="{3AA30E08-944B-4CFA-B4BC-51D774EC0430}">
      <dgm:prSet/>
      <dgm:spPr/>
      <dgm:t>
        <a:bodyPr/>
        <a:lstStyle/>
        <a:p>
          <a:endParaRPr lang="en-US"/>
        </a:p>
      </dgm:t>
    </dgm:pt>
    <dgm:pt modelId="{2917A9BB-4876-4035-9859-DF39AE4E1F2F}" type="sibTrans" cxnId="{3AA30E08-944B-4CFA-B4BC-51D774EC0430}">
      <dgm:prSet/>
      <dgm:spPr/>
      <dgm:t>
        <a:bodyPr/>
        <a:lstStyle/>
        <a:p>
          <a:endParaRPr lang="en-US"/>
        </a:p>
      </dgm:t>
    </dgm:pt>
    <dgm:pt modelId="{807B6252-7871-4D2B-8A1F-4F7543D2450C}">
      <dgm:prSet phldrT="[Text]" custT="1"/>
      <dgm:spPr/>
      <dgm:t>
        <a:bodyPr/>
        <a:lstStyle/>
        <a:p>
          <a:r>
            <a:rPr lang="en-US" sz="3200" b="1" dirty="0" err="1" smtClean="0">
              <a:solidFill>
                <a:schemeClr val="bg1"/>
              </a:solidFill>
            </a:rPr>
            <a:t>solide</a:t>
          </a:r>
          <a:endParaRPr lang="en-US" sz="3200" b="1" dirty="0">
            <a:solidFill>
              <a:schemeClr val="bg1"/>
            </a:solidFill>
          </a:endParaRPr>
        </a:p>
      </dgm:t>
    </dgm:pt>
    <dgm:pt modelId="{61F0F40D-1F39-440B-8A40-A64F863F0B3A}" type="parTrans" cxnId="{82BE022B-F27B-4327-8BCE-A165D37C800E}">
      <dgm:prSet/>
      <dgm:spPr/>
      <dgm:t>
        <a:bodyPr/>
        <a:lstStyle/>
        <a:p>
          <a:endParaRPr lang="en-US"/>
        </a:p>
      </dgm:t>
    </dgm:pt>
    <dgm:pt modelId="{EC328730-D644-4C4F-A9F2-CDFD49DCB481}" type="sibTrans" cxnId="{82BE022B-F27B-4327-8BCE-A165D37C800E}">
      <dgm:prSet/>
      <dgm:spPr/>
      <dgm:t>
        <a:bodyPr/>
        <a:lstStyle/>
        <a:p>
          <a:endParaRPr lang="en-US"/>
        </a:p>
      </dgm:t>
    </dgm:pt>
    <dgm:pt modelId="{E153A226-7EB2-4C89-901D-4E2906D5EE94}">
      <dgm:prSet phldrT="[Text]" custT="1"/>
      <dgm:spPr/>
      <dgm:t>
        <a:bodyPr/>
        <a:lstStyle/>
        <a:p>
          <a:r>
            <a:rPr lang="en-US" sz="2500" b="1" dirty="0" err="1" smtClean="0">
              <a:solidFill>
                <a:schemeClr val="bg1"/>
              </a:solidFill>
            </a:rPr>
            <a:t>captivant</a:t>
          </a:r>
          <a:endParaRPr lang="en-US" sz="2500" b="1" dirty="0">
            <a:solidFill>
              <a:schemeClr val="bg1"/>
            </a:solidFill>
          </a:endParaRPr>
        </a:p>
      </dgm:t>
    </dgm:pt>
    <dgm:pt modelId="{F86DA94E-4FA6-4FB9-BAD7-4F21844A5353}" type="parTrans" cxnId="{FEC5D62D-0821-4754-B66D-662FA8311B9E}">
      <dgm:prSet/>
      <dgm:spPr/>
      <dgm:t>
        <a:bodyPr/>
        <a:lstStyle/>
        <a:p>
          <a:endParaRPr lang="en-US"/>
        </a:p>
      </dgm:t>
    </dgm:pt>
    <dgm:pt modelId="{AF373E3F-AA5B-4D83-B648-A379919B764F}" type="sibTrans" cxnId="{FEC5D62D-0821-4754-B66D-662FA8311B9E}">
      <dgm:prSet/>
      <dgm:spPr/>
      <dgm:t>
        <a:bodyPr/>
        <a:lstStyle/>
        <a:p>
          <a:endParaRPr lang="en-US"/>
        </a:p>
      </dgm:t>
    </dgm:pt>
    <dgm:pt modelId="{03FB84E3-637D-4C97-B890-3938E0587447}">
      <dgm:prSet phldrT="[Text]" phldr="1"/>
      <dgm:spPr/>
      <dgm:t>
        <a:bodyPr/>
        <a:lstStyle/>
        <a:p>
          <a:endParaRPr lang="en-US"/>
        </a:p>
      </dgm:t>
    </dgm:pt>
    <dgm:pt modelId="{03FD1576-E930-4C68-A0FB-2AAF4C06E67C}" type="parTrans" cxnId="{F7A9AC8F-6B8D-4D7A-ABA3-D6D1E703282B}">
      <dgm:prSet/>
      <dgm:spPr/>
      <dgm:t>
        <a:bodyPr/>
        <a:lstStyle/>
        <a:p>
          <a:endParaRPr lang="en-US"/>
        </a:p>
      </dgm:t>
    </dgm:pt>
    <dgm:pt modelId="{4BBECD67-6A2F-4A61-A42F-32D85E544D69}" type="sibTrans" cxnId="{F7A9AC8F-6B8D-4D7A-ABA3-D6D1E703282B}">
      <dgm:prSet/>
      <dgm:spPr/>
      <dgm:t>
        <a:bodyPr/>
        <a:lstStyle/>
        <a:p>
          <a:endParaRPr lang="en-US"/>
        </a:p>
      </dgm:t>
    </dgm:pt>
    <dgm:pt modelId="{57127E68-8CAB-4098-8E9A-DA56CBB5F112}">
      <dgm:prSet phldrT="[Text]" custT="1"/>
      <dgm:spPr/>
      <dgm:t>
        <a:bodyPr/>
        <a:lstStyle/>
        <a:p>
          <a:r>
            <a:rPr lang="en-US" sz="3200" b="1" dirty="0" err="1" smtClean="0">
              <a:solidFill>
                <a:schemeClr val="bg1"/>
              </a:solidFill>
            </a:rPr>
            <a:t>s</a:t>
          </a:r>
          <a:r>
            <a:rPr lang="en-US" sz="3200" b="1" dirty="0" err="1" smtClean="0">
              <a:solidFill>
                <a:schemeClr val="bg1"/>
              </a:solidFill>
              <a:latin typeface="Corbel"/>
            </a:rPr>
            <a:t>ûr</a:t>
          </a:r>
          <a:endParaRPr lang="en-US" sz="3200" b="1" dirty="0">
            <a:solidFill>
              <a:schemeClr val="bg1"/>
            </a:solidFill>
          </a:endParaRPr>
        </a:p>
      </dgm:t>
    </dgm:pt>
    <dgm:pt modelId="{9CCF21C3-DEA7-4814-8A23-1D3F9907BFC8}" type="parTrans" cxnId="{6DA7CD3E-F3E1-4B12-97B2-4F523E6F8E0B}">
      <dgm:prSet/>
      <dgm:spPr/>
      <dgm:t>
        <a:bodyPr/>
        <a:lstStyle/>
        <a:p>
          <a:endParaRPr lang="en-US"/>
        </a:p>
      </dgm:t>
    </dgm:pt>
    <dgm:pt modelId="{F61793D1-806F-4EE7-9F2A-06FFC7BC4151}" type="sibTrans" cxnId="{6DA7CD3E-F3E1-4B12-97B2-4F523E6F8E0B}">
      <dgm:prSet/>
      <dgm:spPr/>
      <dgm:t>
        <a:bodyPr/>
        <a:lstStyle/>
        <a:p>
          <a:endParaRPr lang="en-US"/>
        </a:p>
      </dgm:t>
    </dgm:pt>
    <dgm:pt modelId="{C0085C00-5FB0-4647-9D9B-79AA122A68F9}">
      <dgm:prSet phldrT="[Text]" custT="1"/>
      <dgm:spPr/>
      <dgm:t>
        <a:bodyPr/>
        <a:lstStyle/>
        <a:p>
          <a:r>
            <a:rPr lang="en-US" sz="2800" b="1" dirty="0" err="1" smtClean="0">
              <a:solidFill>
                <a:schemeClr val="bg1"/>
              </a:solidFill>
            </a:rPr>
            <a:t>confiant</a:t>
          </a:r>
          <a:endParaRPr lang="en-US" sz="2800" b="1" dirty="0">
            <a:solidFill>
              <a:schemeClr val="bg1"/>
            </a:solidFill>
          </a:endParaRPr>
        </a:p>
      </dgm:t>
    </dgm:pt>
    <dgm:pt modelId="{01FB6811-5D6B-43D4-996B-8849BD50B63F}" type="parTrans" cxnId="{16FB58C3-FD86-4251-9E57-3A10B9CE5E25}">
      <dgm:prSet/>
      <dgm:spPr/>
      <dgm:t>
        <a:bodyPr/>
        <a:lstStyle/>
        <a:p>
          <a:endParaRPr lang="en-US"/>
        </a:p>
      </dgm:t>
    </dgm:pt>
    <dgm:pt modelId="{A0DDE990-C23B-47BD-AA41-5E0CC97E4478}" type="sibTrans" cxnId="{16FB58C3-FD86-4251-9E57-3A10B9CE5E25}">
      <dgm:prSet/>
      <dgm:spPr/>
      <dgm:t>
        <a:bodyPr/>
        <a:lstStyle/>
        <a:p>
          <a:endParaRPr lang="en-US"/>
        </a:p>
      </dgm:t>
    </dgm:pt>
    <dgm:pt modelId="{6231CA7B-8651-450E-B2F7-A685933489A5}">
      <dgm:prSet phldrT="[Text]" phldr="1"/>
      <dgm:spPr/>
      <dgm:t>
        <a:bodyPr/>
        <a:lstStyle/>
        <a:p>
          <a:endParaRPr lang="en-US"/>
        </a:p>
      </dgm:t>
    </dgm:pt>
    <dgm:pt modelId="{0017FF52-4BC8-462C-944E-575767DB814D}" type="parTrans" cxnId="{76193672-C9C8-4A9B-ABCC-17280518CCCE}">
      <dgm:prSet/>
      <dgm:spPr/>
      <dgm:t>
        <a:bodyPr/>
        <a:lstStyle/>
        <a:p>
          <a:endParaRPr lang="en-US"/>
        </a:p>
      </dgm:t>
    </dgm:pt>
    <dgm:pt modelId="{C72C5C11-0258-4084-8F8C-A80A96E2FEBF}" type="sibTrans" cxnId="{76193672-C9C8-4A9B-ABCC-17280518CCCE}">
      <dgm:prSet/>
      <dgm:spPr/>
      <dgm:t>
        <a:bodyPr/>
        <a:lstStyle/>
        <a:p>
          <a:endParaRPr lang="en-US"/>
        </a:p>
      </dgm:t>
    </dgm:pt>
    <dgm:pt modelId="{0AE65A39-4010-4B9C-B50A-00F134DB74A8}">
      <dgm:prSet phldrT="[Text]" custT="1"/>
      <dgm:spPr/>
      <dgm:t>
        <a:bodyPr/>
        <a:lstStyle/>
        <a:p>
          <a:r>
            <a:rPr lang="en-US" sz="3200" b="1" dirty="0" err="1" smtClean="0">
              <a:solidFill>
                <a:schemeClr val="bg1"/>
              </a:solidFill>
            </a:rPr>
            <a:t>positif</a:t>
          </a:r>
          <a:endParaRPr lang="en-US" sz="3200" b="1" dirty="0">
            <a:solidFill>
              <a:schemeClr val="bg1"/>
            </a:solidFill>
          </a:endParaRPr>
        </a:p>
      </dgm:t>
    </dgm:pt>
    <dgm:pt modelId="{614FEF8C-69A9-47E1-BFF3-8A0B69310F6E}" type="parTrans" cxnId="{396261B4-A358-42C5-A9B1-303BB2EA1798}">
      <dgm:prSet/>
      <dgm:spPr/>
      <dgm:t>
        <a:bodyPr/>
        <a:lstStyle/>
        <a:p>
          <a:endParaRPr lang="en-US"/>
        </a:p>
      </dgm:t>
    </dgm:pt>
    <dgm:pt modelId="{A4527C4D-A2FA-4299-8FD1-68BFA67BD62D}" type="sibTrans" cxnId="{396261B4-A358-42C5-A9B1-303BB2EA1798}">
      <dgm:prSet/>
      <dgm:spPr/>
      <dgm:t>
        <a:bodyPr/>
        <a:lstStyle/>
        <a:p>
          <a:endParaRPr lang="en-US"/>
        </a:p>
      </dgm:t>
    </dgm:pt>
    <dgm:pt modelId="{C0B4283C-4938-4CC0-BBEA-094246190028}">
      <dgm:prSet phldrT="[Text]"/>
      <dgm:spPr/>
      <dgm:t>
        <a:bodyPr/>
        <a:lstStyle/>
        <a:p>
          <a:r>
            <a:rPr lang="en-US" b="1" dirty="0" err="1" smtClean="0">
              <a:solidFill>
                <a:schemeClr val="bg1"/>
              </a:solidFill>
            </a:rPr>
            <a:t>encourageant</a:t>
          </a:r>
          <a:endParaRPr lang="en-US" b="1" dirty="0">
            <a:solidFill>
              <a:schemeClr val="bg1"/>
            </a:solidFill>
          </a:endParaRPr>
        </a:p>
      </dgm:t>
    </dgm:pt>
    <dgm:pt modelId="{9EF285CD-6785-4F2C-954F-7CBC62A085ED}" type="parTrans" cxnId="{590FFA8D-960A-4079-9769-38CC8C35C340}">
      <dgm:prSet/>
      <dgm:spPr/>
      <dgm:t>
        <a:bodyPr/>
        <a:lstStyle/>
        <a:p>
          <a:endParaRPr lang="en-US"/>
        </a:p>
      </dgm:t>
    </dgm:pt>
    <dgm:pt modelId="{35BF48C6-C121-410A-ADDB-0960E4FFC2F2}" type="sibTrans" cxnId="{590FFA8D-960A-4079-9769-38CC8C35C340}">
      <dgm:prSet/>
      <dgm:spPr/>
      <dgm:t>
        <a:bodyPr/>
        <a:lstStyle/>
        <a:p>
          <a:endParaRPr lang="en-US"/>
        </a:p>
      </dgm:t>
    </dgm:pt>
    <dgm:pt modelId="{963C4DCB-BEC5-44A7-A473-589E7943D268}" type="pres">
      <dgm:prSet presAssocID="{9E88DA3B-97BB-45D4-96AC-8CE2903F1F6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B48E44-27F7-4179-B408-2154312954B6}" type="pres">
      <dgm:prSet presAssocID="{0DA31B44-0CDB-41D8-B7B8-54C2AD9403BB}" presName="compNode" presStyleCnt="0"/>
      <dgm:spPr/>
    </dgm:pt>
    <dgm:pt modelId="{B0B77652-BDB5-4C45-8B95-2E70E50AAF32}" type="pres">
      <dgm:prSet presAssocID="{0DA31B44-0CDB-41D8-B7B8-54C2AD9403BB}" presName="aNode" presStyleLbl="bgShp" presStyleIdx="0" presStyleCnt="3"/>
      <dgm:spPr/>
      <dgm:t>
        <a:bodyPr/>
        <a:lstStyle/>
        <a:p>
          <a:endParaRPr lang="en-US"/>
        </a:p>
      </dgm:t>
    </dgm:pt>
    <dgm:pt modelId="{B4C8E167-8F9A-43AC-84F2-AA704683DF26}" type="pres">
      <dgm:prSet presAssocID="{0DA31B44-0CDB-41D8-B7B8-54C2AD9403BB}" presName="textNode" presStyleLbl="bgShp" presStyleIdx="0" presStyleCnt="3"/>
      <dgm:spPr/>
      <dgm:t>
        <a:bodyPr/>
        <a:lstStyle/>
        <a:p>
          <a:endParaRPr lang="en-US"/>
        </a:p>
      </dgm:t>
    </dgm:pt>
    <dgm:pt modelId="{AF767014-68CE-4E2D-B49C-C04EBC574DC3}" type="pres">
      <dgm:prSet presAssocID="{0DA31B44-0CDB-41D8-B7B8-54C2AD9403BB}" presName="compChildNode" presStyleCnt="0"/>
      <dgm:spPr/>
    </dgm:pt>
    <dgm:pt modelId="{DF5E516A-66E9-4CA0-BE5C-29EB2F239E42}" type="pres">
      <dgm:prSet presAssocID="{0DA31B44-0CDB-41D8-B7B8-54C2AD9403BB}" presName="theInnerList" presStyleCnt="0"/>
      <dgm:spPr/>
    </dgm:pt>
    <dgm:pt modelId="{FE35378E-7496-437D-B233-E8CB121ADAC5}" type="pres">
      <dgm:prSet presAssocID="{807B6252-7871-4D2B-8A1F-4F7543D2450C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E468CD-795C-4E8D-ADD2-2C60B6B5672D}" type="pres">
      <dgm:prSet presAssocID="{807B6252-7871-4D2B-8A1F-4F7543D2450C}" presName="aSpace2" presStyleCnt="0"/>
      <dgm:spPr/>
    </dgm:pt>
    <dgm:pt modelId="{797214B2-16B1-44FF-9B60-B0AC0387C204}" type="pres">
      <dgm:prSet presAssocID="{E153A226-7EB2-4C89-901D-4E2906D5EE94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530447-3DC3-4928-AC16-CA3E5065DAB7}" type="pres">
      <dgm:prSet presAssocID="{0DA31B44-0CDB-41D8-B7B8-54C2AD9403BB}" presName="aSpace" presStyleCnt="0"/>
      <dgm:spPr/>
    </dgm:pt>
    <dgm:pt modelId="{655CE26D-79A8-48A0-BE50-EEDD49102AB5}" type="pres">
      <dgm:prSet presAssocID="{03FB84E3-637D-4C97-B890-3938E0587447}" presName="compNode" presStyleCnt="0"/>
      <dgm:spPr/>
    </dgm:pt>
    <dgm:pt modelId="{E1AF9D47-C0ED-41FD-AB32-3B348AE0187C}" type="pres">
      <dgm:prSet presAssocID="{03FB84E3-637D-4C97-B890-3938E0587447}" presName="aNode" presStyleLbl="bgShp" presStyleIdx="1" presStyleCnt="3"/>
      <dgm:spPr/>
      <dgm:t>
        <a:bodyPr/>
        <a:lstStyle/>
        <a:p>
          <a:endParaRPr lang="en-US"/>
        </a:p>
      </dgm:t>
    </dgm:pt>
    <dgm:pt modelId="{F2F1F356-A584-4481-82EB-1AB97CC2C8E9}" type="pres">
      <dgm:prSet presAssocID="{03FB84E3-637D-4C97-B890-3938E0587447}" presName="textNode" presStyleLbl="bgShp" presStyleIdx="1" presStyleCnt="3"/>
      <dgm:spPr/>
      <dgm:t>
        <a:bodyPr/>
        <a:lstStyle/>
        <a:p>
          <a:endParaRPr lang="en-US"/>
        </a:p>
      </dgm:t>
    </dgm:pt>
    <dgm:pt modelId="{0F987583-3395-4754-9B86-F2616495BA14}" type="pres">
      <dgm:prSet presAssocID="{03FB84E3-637D-4C97-B890-3938E0587447}" presName="compChildNode" presStyleCnt="0"/>
      <dgm:spPr/>
    </dgm:pt>
    <dgm:pt modelId="{E51249A5-C6C5-4B54-81BD-34ACDDE27D5B}" type="pres">
      <dgm:prSet presAssocID="{03FB84E3-637D-4C97-B890-3938E0587447}" presName="theInnerList" presStyleCnt="0"/>
      <dgm:spPr/>
    </dgm:pt>
    <dgm:pt modelId="{53BFEA42-5331-4506-A2ED-A1A7CDB8477B}" type="pres">
      <dgm:prSet presAssocID="{57127E68-8CAB-4098-8E9A-DA56CBB5F112}" presName="childNode" presStyleLbl="node1" presStyleIdx="2" presStyleCnt="6" custLinFactNeighborX="-770" custLinFactNeighborY="136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625B91-5983-4EFA-A3AC-FC4630010ED8}" type="pres">
      <dgm:prSet presAssocID="{57127E68-8CAB-4098-8E9A-DA56CBB5F112}" presName="aSpace2" presStyleCnt="0"/>
      <dgm:spPr/>
    </dgm:pt>
    <dgm:pt modelId="{8213C9B4-7120-496B-BC4F-2526228B6898}" type="pres">
      <dgm:prSet presAssocID="{C0085C00-5FB0-4647-9D9B-79AA122A68F9}" presName="childNode" presStyleLbl="node1" presStyleIdx="3" presStyleCnt="6" custLinFactNeighborX="-770" custLinFactNeighborY="-1631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B1AE66-1692-4005-9229-61942E89D43F}" type="pres">
      <dgm:prSet presAssocID="{03FB84E3-637D-4C97-B890-3938E0587447}" presName="aSpace" presStyleCnt="0"/>
      <dgm:spPr/>
    </dgm:pt>
    <dgm:pt modelId="{BCB1A8E6-8F41-472A-9F84-6ACF154A05A1}" type="pres">
      <dgm:prSet presAssocID="{6231CA7B-8651-450E-B2F7-A685933489A5}" presName="compNode" presStyleCnt="0"/>
      <dgm:spPr/>
    </dgm:pt>
    <dgm:pt modelId="{37484873-3BC3-45F7-AACF-10DE70F4C619}" type="pres">
      <dgm:prSet presAssocID="{6231CA7B-8651-450E-B2F7-A685933489A5}" presName="aNode" presStyleLbl="bgShp" presStyleIdx="2" presStyleCnt="3"/>
      <dgm:spPr/>
      <dgm:t>
        <a:bodyPr/>
        <a:lstStyle/>
        <a:p>
          <a:endParaRPr lang="en-US"/>
        </a:p>
      </dgm:t>
    </dgm:pt>
    <dgm:pt modelId="{12B2ED8B-AFE3-4219-AF80-4D17D06E0C08}" type="pres">
      <dgm:prSet presAssocID="{6231CA7B-8651-450E-B2F7-A685933489A5}" presName="textNode" presStyleLbl="bgShp" presStyleIdx="2" presStyleCnt="3"/>
      <dgm:spPr/>
      <dgm:t>
        <a:bodyPr/>
        <a:lstStyle/>
        <a:p>
          <a:endParaRPr lang="en-US"/>
        </a:p>
      </dgm:t>
    </dgm:pt>
    <dgm:pt modelId="{4693E2BD-DB95-4F5D-8526-7A8FA253D718}" type="pres">
      <dgm:prSet presAssocID="{6231CA7B-8651-450E-B2F7-A685933489A5}" presName="compChildNode" presStyleCnt="0"/>
      <dgm:spPr/>
    </dgm:pt>
    <dgm:pt modelId="{7419C2D2-A51D-4404-A811-8073B76749E8}" type="pres">
      <dgm:prSet presAssocID="{6231CA7B-8651-450E-B2F7-A685933489A5}" presName="theInnerList" presStyleCnt="0"/>
      <dgm:spPr/>
    </dgm:pt>
    <dgm:pt modelId="{05F655C9-8689-424E-B45F-DD366E6282B5}" type="pres">
      <dgm:prSet presAssocID="{0AE65A39-4010-4B9C-B50A-00F134DB74A8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10C2F6-6612-4F68-BA3D-1A77C7D986C1}" type="pres">
      <dgm:prSet presAssocID="{0AE65A39-4010-4B9C-B50A-00F134DB74A8}" presName="aSpace2" presStyleCnt="0"/>
      <dgm:spPr/>
    </dgm:pt>
    <dgm:pt modelId="{61E6A04A-632D-4F57-98A3-20BB1D88AC8A}" type="pres">
      <dgm:prSet presAssocID="{C0B4283C-4938-4CC0-BBEA-094246190028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A9AC8F-6B8D-4D7A-ABA3-D6D1E703282B}" srcId="{9E88DA3B-97BB-45D4-96AC-8CE2903F1F61}" destId="{03FB84E3-637D-4C97-B890-3938E0587447}" srcOrd="1" destOrd="0" parTransId="{03FD1576-E930-4C68-A0FB-2AAF4C06E67C}" sibTransId="{4BBECD67-6A2F-4A61-A42F-32D85E544D69}"/>
    <dgm:cxn modelId="{3BBB567D-3948-4091-A100-3590083667BE}" type="presOf" srcId="{E153A226-7EB2-4C89-901D-4E2906D5EE94}" destId="{797214B2-16B1-44FF-9B60-B0AC0387C204}" srcOrd="0" destOrd="0" presId="urn:microsoft.com/office/officeart/2005/8/layout/lProcess2"/>
    <dgm:cxn modelId="{A695FE52-9F5D-482F-BF1A-0A86EDDDE5E3}" type="presOf" srcId="{0DA31B44-0CDB-41D8-B7B8-54C2AD9403BB}" destId="{B0B77652-BDB5-4C45-8B95-2E70E50AAF32}" srcOrd="0" destOrd="0" presId="urn:microsoft.com/office/officeart/2005/8/layout/lProcess2"/>
    <dgm:cxn modelId="{396261B4-A358-42C5-A9B1-303BB2EA1798}" srcId="{6231CA7B-8651-450E-B2F7-A685933489A5}" destId="{0AE65A39-4010-4B9C-B50A-00F134DB74A8}" srcOrd="0" destOrd="0" parTransId="{614FEF8C-69A9-47E1-BFF3-8A0B69310F6E}" sibTransId="{A4527C4D-A2FA-4299-8FD1-68BFA67BD62D}"/>
    <dgm:cxn modelId="{A5A44D8A-7304-4BE3-ACE0-7C1F2A860092}" type="presOf" srcId="{9E88DA3B-97BB-45D4-96AC-8CE2903F1F61}" destId="{963C4DCB-BEC5-44A7-A473-589E7943D268}" srcOrd="0" destOrd="0" presId="urn:microsoft.com/office/officeart/2005/8/layout/lProcess2"/>
    <dgm:cxn modelId="{FCDA5187-6D5D-4126-BBF2-A76580580241}" type="presOf" srcId="{C0B4283C-4938-4CC0-BBEA-094246190028}" destId="{61E6A04A-632D-4F57-98A3-20BB1D88AC8A}" srcOrd="0" destOrd="0" presId="urn:microsoft.com/office/officeart/2005/8/layout/lProcess2"/>
    <dgm:cxn modelId="{65F496BF-0461-4FB0-B3AD-A69067963392}" type="presOf" srcId="{57127E68-8CAB-4098-8E9A-DA56CBB5F112}" destId="{53BFEA42-5331-4506-A2ED-A1A7CDB8477B}" srcOrd="0" destOrd="0" presId="urn:microsoft.com/office/officeart/2005/8/layout/lProcess2"/>
    <dgm:cxn modelId="{ABAE3EBF-30E4-4626-8053-03CAFA746FBF}" type="presOf" srcId="{03FB84E3-637D-4C97-B890-3938E0587447}" destId="{F2F1F356-A584-4481-82EB-1AB97CC2C8E9}" srcOrd="1" destOrd="0" presId="urn:microsoft.com/office/officeart/2005/8/layout/lProcess2"/>
    <dgm:cxn modelId="{3AA30E08-944B-4CFA-B4BC-51D774EC0430}" srcId="{9E88DA3B-97BB-45D4-96AC-8CE2903F1F61}" destId="{0DA31B44-0CDB-41D8-B7B8-54C2AD9403BB}" srcOrd="0" destOrd="0" parTransId="{8FD8FEA1-2457-4E79-855C-E1D55EDB708B}" sibTransId="{2917A9BB-4876-4035-9859-DF39AE4E1F2F}"/>
    <dgm:cxn modelId="{6DA7CD3E-F3E1-4B12-97B2-4F523E6F8E0B}" srcId="{03FB84E3-637D-4C97-B890-3938E0587447}" destId="{57127E68-8CAB-4098-8E9A-DA56CBB5F112}" srcOrd="0" destOrd="0" parTransId="{9CCF21C3-DEA7-4814-8A23-1D3F9907BFC8}" sibTransId="{F61793D1-806F-4EE7-9F2A-06FFC7BC4151}"/>
    <dgm:cxn modelId="{3B59C724-7FF8-45FE-9EBE-79E639FA616E}" type="presOf" srcId="{C0085C00-5FB0-4647-9D9B-79AA122A68F9}" destId="{8213C9B4-7120-496B-BC4F-2526228B6898}" srcOrd="0" destOrd="0" presId="urn:microsoft.com/office/officeart/2005/8/layout/lProcess2"/>
    <dgm:cxn modelId="{49A13314-11F7-4F8E-82A3-A65584EAEC41}" type="presOf" srcId="{6231CA7B-8651-450E-B2F7-A685933489A5}" destId="{37484873-3BC3-45F7-AACF-10DE70F4C619}" srcOrd="0" destOrd="0" presId="urn:microsoft.com/office/officeart/2005/8/layout/lProcess2"/>
    <dgm:cxn modelId="{C4852624-0CF2-473F-BF94-F6BA0E372D2D}" type="presOf" srcId="{03FB84E3-637D-4C97-B890-3938E0587447}" destId="{E1AF9D47-C0ED-41FD-AB32-3B348AE0187C}" srcOrd="0" destOrd="0" presId="urn:microsoft.com/office/officeart/2005/8/layout/lProcess2"/>
    <dgm:cxn modelId="{FEC5D62D-0821-4754-B66D-662FA8311B9E}" srcId="{0DA31B44-0CDB-41D8-B7B8-54C2AD9403BB}" destId="{E153A226-7EB2-4C89-901D-4E2906D5EE94}" srcOrd="1" destOrd="0" parTransId="{F86DA94E-4FA6-4FB9-BAD7-4F21844A5353}" sibTransId="{AF373E3F-AA5B-4D83-B648-A379919B764F}"/>
    <dgm:cxn modelId="{1B3E7E5A-12FA-49E5-BEE0-F5E71570FAB0}" type="presOf" srcId="{807B6252-7871-4D2B-8A1F-4F7543D2450C}" destId="{FE35378E-7496-437D-B233-E8CB121ADAC5}" srcOrd="0" destOrd="0" presId="urn:microsoft.com/office/officeart/2005/8/layout/lProcess2"/>
    <dgm:cxn modelId="{590FFA8D-960A-4079-9769-38CC8C35C340}" srcId="{6231CA7B-8651-450E-B2F7-A685933489A5}" destId="{C0B4283C-4938-4CC0-BBEA-094246190028}" srcOrd="1" destOrd="0" parTransId="{9EF285CD-6785-4F2C-954F-7CBC62A085ED}" sibTransId="{35BF48C6-C121-410A-ADDB-0960E4FFC2F2}"/>
    <dgm:cxn modelId="{82BE022B-F27B-4327-8BCE-A165D37C800E}" srcId="{0DA31B44-0CDB-41D8-B7B8-54C2AD9403BB}" destId="{807B6252-7871-4D2B-8A1F-4F7543D2450C}" srcOrd="0" destOrd="0" parTransId="{61F0F40D-1F39-440B-8A40-A64F863F0B3A}" sibTransId="{EC328730-D644-4C4F-A9F2-CDFD49DCB481}"/>
    <dgm:cxn modelId="{76193672-C9C8-4A9B-ABCC-17280518CCCE}" srcId="{9E88DA3B-97BB-45D4-96AC-8CE2903F1F61}" destId="{6231CA7B-8651-450E-B2F7-A685933489A5}" srcOrd="2" destOrd="0" parTransId="{0017FF52-4BC8-462C-944E-575767DB814D}" sibTransId="{C72C5C11-0258-4084-8F8C-A80A96E2FEBF}"/>
    <dgm:cxn modelId="{776A2961-AC7E-46C1-8F94-8A89C308F044}" type="presOf" srcId="{0DA31B44-0CDB-41D8-B7B8-54C2AD9403BB}" destId="{B4C8E167-8F9A-43AC-84F2-AA704683DF26}" srcOrd="1" destOrd="0" presId="urn:microsoft.com/office/officeart/2005/8/layout/lProcess2"/>
    <dgm:cxn modelId="{16FB58C3-FD86-4251-9E57-3A10B9CE5E25}" srcId="{03FB84E3-637D-4C97-B890-3938E0587447}" destId="{C0085C00-5FB0-4647-9D9B-79AA122A68F9}" srcOrd="1" destOrd="0" parTransId="{01FB6811-5D6B-43D4-996B-8849BD50B63F}" sibTransId="{A0DDE990-C23B-47BD-AA41-5E0CC97E4478}"/>
    <dgm:cxn modelId="{D75CD854-4053-423E-BC40-BC2B6B62DE97}" type="presOf" srcId="{0AE65A39-4010-4B9C-B50A-00F134DB74A8}" destId="{05F655C9-8689-424E-B45F-DD366E6282B5}" srcOrd="0" destOrd="0" presId="urn:microsoft.com/office/officeart/2005/8/layout/lProcess2"/>
    <dgm:cxn modelId="{10EB8CA4-5E91-4A47-A900-3D5FC65A140F}" type="presOf" srcId="{6231CA7B-8651-450E-B2F7-A685933489A5}" destId="{12B2ED8B-AFE3-4219-AF80-4D17D06E0C08}" srcOrd="1" destOrd="0" presId="urn:microsoft.com/office/officeart/2005/8/layout/lProcess2"/>
    <dgm:cxn modelId="{CBB55D01-5FD9-426D-8427-BFBB2005A859}" type="presParOf" srcId="{963C4DCB-BEC5-44A7-A473-589E7943D268}" destId="{CFB48E44-27F7-4179-B408-2154312954B6}" srcOrd="0" destOrd="0" presId="urn:microsoft.com/office/officeart/2005/8/layout/lProcess2"/>
    <dgm:cxn modelId="{22846A11-CC4C-4DC1-A77E-C569F529D467}" type="presParOf" srcId="{CFB48E44-27F7-4179-B408-2154312954B6}" destId="{B0B77652-BDB5-4C45-8B95-2E70E50AAF32}" srcOrd="0" destOrd="0" presId="urn:microsoft.com/office/officeart/2005/8/layout/lProcess2"/>
    <dgm:cxn modelId="{1D2D4CBC-879F-49D1-873B-0387C7B84A92}" type="presParOf" srcId="{CFB48E44-27F7-4179-B408-2154312954B6}" destId="{B4C8E167-8F9A-43AC-84F2-AA704683DF26}" srcOrd="1" destOrd="0" presId="urn:microsoft.com/office/officeart/2005/8/layout/lProcess2"/>
    <dgm:cxn modelId="{369DF113-F8D8-4DFE-9378-E84549974951}" type="presParOf" srcId="{CFB48E44-27F7-4179-B408-2154312954B6}" destId="{AF767014-68CE-4E2D-B49C-C04EBC574DC3}" srcOrd="2" destOrd="0" presId="urn:microsoft.com/office/officeart/2005/8/layout/lProcess2"/>
    <dgm:cxn modelId="{1F2E2197-E87F-44D3-8745-187ED0DE7854}" type="presParOf" srcId="{AF767014-68CE-4E2D-B49C-C04EBC574DC3}" destId="{DF5E516A-66E9-4CA0-BE5C-29EB2F239E42}" srcOrd="0" destOrd="0" presId="urn:microsoft.com/office/officeart/2005/8/layout/lProcess2"/>
    <dgm:cxn modelId="{2A113F93-9C4C-4450-9065-1338DE56D60D}" type="presParOf" srcId="{DF5E516A-66E9-4CA0-BE5C-29EB2F239E42}" destId="{FE35378E-7496-437D-B233-E8CB121ADAC5}" srcOrd="0" destOrd="0" presId="urn:microsoft.com/office/officeart/2005/8/layout/lProcess2"/>
    <dgm:cxn modelId="{99296373-09D1-4728-A1D8-7E956C7BDCFE}" type="presParOf" srcId="{DF5E516A-66E9-4CA0-BE5C-29EB2F239E42}" destId="{4CE468CD-795C-4E8D-ADD2-2C60B6B5672D}" srcOrd="1" destOrd="0" presId="urn:microsoft.com/office/officeart/2005/8/layout/lProcess2"/>
    <dgm:cxn modelId="{285A55C9-F51E-46CB-A11D-2B2EB967345B}" type="presParOf" srcId="{DF5E516A-66E9-4CA0-BE5C-29EB2F239E42}" destId="{797214B2-16B1-44FF-9B60-B0AC0387C204}" srcOrd="2" destOrd="0" presId="urn:microsoft.com/office/officeart/2005/8/layout/lProcess2"/>
    <dgm:cxn modelId="{ACA0288D-C973-4315-99D1-CF648B7B9AF7}" type="presParOf" srcId="{963C4DCB-BEC5-44A7-A473-589E7943D268}" destId="{5F530447-3DC3-4928-AC16-CA3E5065DAB7}" srcOrd="1" destOrd="0" presId="urn:microsoft.com/office/officeart/2005/8/layout/lProcess2"/>
    <dgm:cxn modelId="{CFC8E9E9-F9C8-48BF-8DEF-B54B27D371F8}" type="presParOf" srcId="{963C4DCB-BEC5-44A7-A473-589E7943D268}" destId="{655CE26D-79A8-48A0-BE50-EEDD49102AB5}" srcOrd="2" destOrd="0" presId="urn:microsoft.com/office/officeart/2005/8/layout/lProcess2"/>
    <dgm:cxn modelId="{CB5A3DEA-60FF-4A6A-A90F-BFF00E134B82}" type="presParOf" srcId="{655CE26D-79A8-48A0-BE50-EEDD49102AB5}" destId="{E1AF9D47-C0ED-41FD-AB32-3B348AE0187C}" srcOrd="0" destOrd="0" presId="urn:microsoft.com/office/officeart/2005/8/layout/lProcess2"/>
    <dgm:cxn modelId="{D6F32EBE-166D-4A9A-8404-61238A067984}" type="presParOf" srcId="{655CE26D-79A8-48A0-BE50-EEDD49102AB5}" destId="{F2F1F356-A584-4481-82EB-1AB97CC2C8E9}" srcOrd="1" destOrd="0" presId="urn:microsoft.com/office/officeart/2005/8/layout/lProcess2"/>
    <dgm:cxn modelId="{291AA4EF-DC80-4DA1-BA82-1D2DD8A98510}" type="presParOf" srcId="{655CE26D-79A8-48A0-BE50-EEDD49102AB5}" destId="{0F987583-3395-4754-9B86-F2616495BA14}" srcOrd="2" destOrd="0" presId="urn:microsoft.com/office/officeart/2005/8/layout/lProcess2"/>
    <dgm:cxn modelId="{9264FBBA-CA93-4FF3-B1CF-2FB738B159C9}" type="presParOf" srcId="{0F987583-3395-4754-9B86-F2616495BA14}" destId="{E51249A5-C6C5-4B54-81BD-34ACDDE27D5B}" srcOrd="0" destOrd="0" presId="urn:microsoft.com/office/officeart/2005/8/layout/lProcess2"/>
    <dgm:cxn modelId="{615C2A75-9FD1-42BE-9FA2-8DB86282E01A}" type="presParOf" srcId="{E51249A5-C6C5-4B54-81BD-34ACDDE27D5B}" destId="{53BFEA42-5331-4506-A2ED-A1A7CDB8477B}" srcOrd="0" destOrd="0" presId="urn:microsoft.com/office/officeart/2005/8/layout/lProcess2"/>
    <dgm:cxn modelId="{30683998-B4B3-4386-AD8B-6B5F8FEF1A47}" type="presParOf" srcId="{E51249A5-C6C5-4B54-81BD-34ACDDE27D5B}" destId="{5D625B91-5983-4EFA-A3AC-FC4630010ED8}" srcOrd="1" destOrd="0" presId="urn:microsoft.com/office/officeart/2005/8/layout/lProcess2"/>
    <dgm:cxn modelId="{CB9014E4-F5AC-4FB1-9E4C-2009616F0A89}" type="presParOf" srcId="{E51249A5-C6C5-4B54-81BD-34ACDDE27D5B}" destId="{8213C9B4-7120-496B-BC4F-2526228B6898}" srcOrd="2" destOrd="0" presId="urn:microsoft.com/office/officeart/2005/8/layout/lProcess2"/>
    <dgm:cxn modelId="{017CC827-5E10-441D-99F5-33FABE471EAC}" type="presParOf" srcId="{963C4DCB-BEC5-44A7-A473-589E7943D268}" destId="{C7B1AE66-1692-4005-9229-61942E89D43F}" srcOrd="3" destOrd="0" presId="urn:microsoft.com/office/officeart/2005/8/layout/lProcess2"/>
    <dgm:cxn modelId="{82E3D7A4-4034-48C3-9F2C-A908C854897C}" type="presParOf" srcId="{963C4DCB-BEC5-44A7-A473-589E7943D268}" destId="{BCB1A8E6-8F41-472A-9F84-6ACF154A05A1}" srcOrd="4" destOrd="0" presId="urn:microsoft.com/office/officeart/2005/8/layout/lProcess2"/>
    <dgm:cxn modelId="{45B4C75D-46C3-461E-B420-3F34E6DA8E35}" type="presParOf" srcId="{BCB1A8E6-8F41-472A-9F84-6ACF154A05A1}" destId="{37484873-3BC3-45F7-AACF-10DE70F4C619}" srcOrd="0" destOrd="0" presId="urn:microsoft.com/office/officeart/2005/8/layout/lProcess2"/>
    <dgm:cxn modelId="{857D28F6-47BE-44F2-B736-73D93A0D0639}" type="presParOf" srcId="{BCB1A8E6-8F41-472A-9F84-6ACF154A05A1}" destId="{12B2ED8B-AFE3-4219-AF80-4D17D06E0C08}" srcOrd="1" destOrd="0" presId="urn:microsoft.com/office/officeart/2005/8/layout/lProcess2"/>
    <dgm:cxn modelId="{FCF9FC31-D4E6-419A-8658-E10208B27DB1}" type="presParOf" srcId="{BCB1A8E6-8F41-472A-9F84-6ACF154A05A1}" destId="{4693E2BD-DB95-4F5D-8526-7A8FA253D718}" srcOrd="2" destOrd="0" presId="urn:microsoft.com/office/officeart/2005/8/layout/lProcess2"/>
    <dgm:cxn modelId="{70578B06-4C9E-4408-B67A-D6AD2C8F5EE9}" type="presParOf" srcId="{4693E2BD-DB95-4F5D-8526-7A8FA253D718}" destId="{7419C2D2-A51D-4404-A811-8073B76749E8}" srcOrd="0" destOrd="0" presId="urn:microsoft.com/office/officeart/2005/8/layout/lProcess2"/>
    <dgm:cxn modelId="{2D7D88B3-CDE9-48EE-9457-728007C6EFAA}" type="presParOf" srcId="{7419C2D2-A51D-4404-A811-8073B76749E8}" destId="{05F655C9-8689-424E-B45F-DD366E6282B5}" srcOrd="0" destOrd="0" presId="urn:microsoft.com/office/officeart/2005/8/layout/lProcess2"/>
    <dgm:cxn modelId="{8EC5692C-FA5E-48AF-AF68-BA9385761927}" type="presParOf" srcId="{7419C2D2-A51D-4404-A811-8073B76749E8}" destId="{2B10C2F6-6612-4F68-BA3D-1A77C7D986C1}" srcOrd="1" destOrd="0" presId="urn:microsoft.com/office/officeart/2005/8/layout/lProcess2"/>
    <dgm:cxn modelId="{40439CD4-BC35-446B-9D89-D295BC75CA92}" type="presParOf" srcId="{7419C2D2-A51D-4404-A811-8073B76749E8}" destId="{61E6A04A-632D-4F57-98A3-20BB1D88AC8A}" srcOrd="2" destOrd="0" presId="urn:microsoft.com/office/officeart/2005/8/layout/lProcess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E4DD95-A8E6-46F2-8A31-0822050AE63C}" type="doc">
      <dgm:prSet loTypeId="urn:microsoft.com/office/officeart/2005/8/layout/lProcess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1578EAA-3E2E-4DA4-A380-918210542059}">
      <dgm:prSet phldrT="[Text]" phldr="1"/>
      <dgm:spPr/>
      <dgm:t>
        <a:bodyPr/>
        <a:lstStyle/>
        <a:p>
          <a:endParaRPr lang="en-US"/>
        </a:p>
      </dgm:t>
    </dgm:pt>
    <dgm:pt modelId="{05C5A712-B7B2-44A9-A334-1164E2740F8F}" type="parTrans" cxnId="{20E4FADF-9701-4534-9E0C-2F6CE5DCB8E6}">
      <dgm:prSet/>
      <dgm:spPr/>
      <dgm:t>
        <a:bodyPr/>
        <a:lstStyle/>
        <a:p>
          <a:endParaRPr lang="en-US"/>
        </a:p>
      </dgm:t>
    </dgm:pt>
    <dgm:pt modelId="{672B26F5-B79D-4304-9A23-222ED9A91C03}" type="sibTrans" cxnId="{20E4FADF-9701-4534-9E0C-2F6CE5DCB8E6}">
      <dgm:prSet/>
      <dgm:spPr/>
      <dgm:t>
        <a:bodyPr/>
        <a:lstStyle/>
        <a:p>
          <a:endParaRPr lang="en-US"/>
        </a:p>
      </dgm:t>
    </dgm:pt>
    <dgm:pt modelId="{AC55DEC0-78BA-4F80-919A-0D39A99C9E0B}">
      <dgm:prSet phldrT="[Text]" custT="1"/>
      <dgm:spPr/>
      <dgm:t>
        <a:bodyPr/>
        <a:lstStyle/>
        <a:p>
          <a:r>
            <a:rPr lang="en-US" sz="3200" b="1" dirty="0" smtClean="0">
              <a:solidFill>
                <a:schemeClr val="bg1"/>
              </a:solidFill>
            </a:rPr>
            <a:t>violent</a:t>
          </a:r>
          <a:endParaRPr lang="en-US" sz="3200" b="1" dirty="0">
            <a:solidFill>
              <a:schemeClr val="bg1"/>
            </a:solidFill>
          </a:endParaRPr>
        </a:p>
      </dgm:t>
    </dgm:pt>
    <dgm:pt modelId="{0F7CF176-572B-4DE1-BF4B-88B1BCE5AC13}" type="parTrans" cxnId="{B44C57CA-B65A-4FE7-BAD5-387F77A3A30A}">
      <dgm:prSet/>
      <dgm:spPr/>
      <dgm:t>
        <a:bodyPr/>
        <a:lstStyle/>
        <a:p>
          <a:endParaRPr lang="en-US"/>
        </a:p>
      </dgm:t>
    </dgm:pt>
    <dgm:pt modelId="{79458D32-2881-402D-A07A-3688C5AE25B9}" type="sibTrans" cxnId="{B44C57CA-B65A-4FE7-BAD5-387F77A3A30A}">
      <dgm:prSet/>
      <dgm:spPr/>
      <dgm:t>
        <a:bodyPr/>
        <a:lstStyle/>
        <a:p>
          <a:endParaRPr lang="en-US"/>
        </a:p>
      </dgm:t>
    </dgm:pt>
    <dgm:pt modelId="{BE8282A7-11ED-4871-B36C-62F9674FF29F}">
      <dgm:prSet phldrT="[Text]" custT="1"/>
      <dgm:spPr/>
      <dgm:t>
        <a:bodyPr/>
        <a:lstStyle/>
        <a:p>
          <a:r>
            <a:rPr lang="en-US" sz="2500" b="1" dirty="0" err="1" smtClean="0">
              <a:solidFill>
                <a:schemeClr val="bg1"/>
              </a:solidFill>
            </a:rPr>
            <a:t>contraint</a:t>
          </a:r>
          <a:endParaRPr lang="en-US" sz="2500" b="1" dirty="0">
            <a:solidFill>
              <a:schemeClr val="bg1"/>
            </a:solidFill>
          </a:endParaRPr>
        </a:p>
      </dgm:t>
    </dgm:pt>
    <dgm:pt modelId="{ECDCF4A5-6FEE-4C02-A73E-F9E4A9C0D40E}" type="parTrans" cxnId="{92A837E8-DBBA-49D7-B9D0-963DDD5698B8}">
      <dgm:prSet/>
      <dgm:spPr/>
      <dgm:t>
        <a:bodyPr/>
        <a:lstStyle/>
        <a:p>
          <a:endParaRPr lang="en-US"/>
        </a:p>
      </dgm:t>
    </dgm:pt>
    <dgm:pt modelId="{DDB30235-5F02-4231-97D0-5DE8F109CAB6}" type="sibTrans" cxnId="{92A837E8-DBBA-49D7-B9D0-963DDD5698B8}">
      <dgm:prSet/>
      <dgm:spPr/>
      <dgm:t>
        <a:bodyPr/>
        <a:lstStyle/>
        <a:p>
          <a:endParaRPr lang="en-US"/>
        </a:p>
      </dgm:t>
    </dgm:pt>
    <dgm:pt modelId="{143862AF-0EAC-4E77-B131-DBF48F61AA35}">
      <dgm:prSet phldrT="[Text]" phldr="1"/>
      <dgm:spPr/>
      <dgm:t>
        <a:bodyPr/>
        <a:lstStyle/>
        <a:p>
          <a:endParaRPr lang="en-US"/>
        </a:p>
      </dgm:t>
    </dgm:pt>
    <dgm:pt modelId="{7EBADA17-F62D-4449-900D-0207CED522D6}" type="parTrans" cxnId="{CDA0CCE3-2673-4572-8727-5E895129074E}">
      <dgm:prSet/>
      <dgm:spPr/>
      <dgm:t>
        <a:bodyPr/>
        <a:lstStyle/>
        <a:p>
          <a:endParaRPr lang="en-US"/>
        </a:p>
      </dgm:t>
    </dgm:pt>
    <dgm:pt modelId="{DDB35260-D070-4EBD-8BAB-F146622AE51F}" type="sibTrans" cxnId="{CDA0CCE3-2673-4572-8727-5E895129074E}">
      <dgm:prSet/>
      <dgm:spPr/>
      <dgm:t>
        <a:bodyPr/>
        <a:lstStyle/>
        <a:p>
          <a:endParaRPr lang="en-US"/>
        </a:p>
      </dgm:t>
    </dgm:pt>
    <dgm:pt modelId="{39F82697-B06B-43CD-ADF7-EBA78F399F63}">
      <dgm:prSet phldrT="[Text]"/>
      <dgm:spPr/>
      <dgm:t>
        <a:bodyPr/>
        <a:lstStyle/>
        <a:p>
          <a:r>
            <a:rPr lang="en-US" b="1" dirty="0" err="1" smtClean="0">
              <a:solidFill>
                <a:schemeClr val="bg1"/>
              </a:solidFill>
            </a:rPr>
            <a:t>provoquant</a:t>
          </a:r>
          <a:endParaRPr lang="en-US" b="1" dirty="0">
            <a:solidFill>
              <a:schemeClr val="bg1"/>
            </a:solidFill>
          </a:endParaRPr>
        </a:p>
      </dgm:t>
    </dgm:pt>
    <dgm:pt modelId="{90687748-377F-478F-A3D3-F4007209FF18}" type="parTrans" cxnId="{696243E4-BE11-4587-8A59-5ECA3E543A3D}">
      <dgm:prSet/>
      <dgm:spPr/>
      <dgm:t>
        <a:bodyPr/>
        <a:lstStyle/>
        <a:p>
          <a:endParaRPr lang="en-US"/>
        </a:p>
      </dgm:t>
    </dgm:pt>
    <dgm:pt modelId="{9F42BBD0-D59D-437C-BBA5-247751AB649A}" type="sibTrans" cxnId="{696243E4-BE11-4587-8A59-5ECA3E543A3D}">
      <dgm:prSet/>
      <dgm:spPr/>
      <dgm:t>
        <a:bodyPr/>
        <a:lstStyle/>
        <a:p>
          <a:endParaRPr lang="en-US"/>
        </a:p>
      </dgm:t>
    </dgm:pt>
    <dgm:pt modelId="{667AF1E5-8F75-4296-B4E7-2008377E530D}">
      <dgm:prSet phldrT="[Text]" custT="1"/>
      <dgm:spPr/>
      <dgm:t>
        <a:bodyPr/>
        <a:lstStyle/>
        <a:p>
          <a:r>
            <a:rPr lang="en-US" sz="3000" b="1" dirty="0" err="1" smtClean="0">
              <a:solidFill>
                <a:schemeClr val="bg1"/>
              </a:solidFill>
            </a:rPr>
            <a:t>défiant</a:t>
          </a:r>
          <a:endParaRPr lang="en-US" sz="3000" b="1" dirty="0">
            <a:solidFill>
              <a:schemeClr val="bg1"/>
            </a:solidFill>
          </a:endParaRPr>
        </a:p>
      </dgm:t>
    </dgm:pt>
    <dgm:pt modelId="{2A7767C1-85F3-4B42-9D04-2B7D7D8FF20A}" type="parTrans" cxnId="{EC69991C-BE32-4FCA-8E04-C041FCB38CFE}">
      <dgm:prSet/>
      <dgm:spPr/>
      <dgm:t>
        <a:bodyPr/>
        <a:lstStyle/>
        <a:p>
          <a:endParaRPr lang="en-US"/>
        </a:p>
      </dgm:t>
    </dgm:pt>
    <dgm:pt modelId="{86AEC140-39DA-43E2-87CA-982AB21DA3EB}" type="sibTrans" cxnId="{EC69991C-BE32-4FCA-8E04-C041FCB38CFE}">
      <dgm:prSet/>
      <dgm:spPr/>
      <dgm:t>
        <a:bodyPr/>
        <a:lstStyle/>
        <a:p>
          <a:endParaRPr lang="en-US"/>
        </a:p>
      </dgm:t>
    </dgm:pt>
    <dgm:pt modelId="{16F67800-76E8-47FF-984E-E11E89155B0B}">
      <dgm:prSet phldrT="[Text]" phldr="1"/>
      <dgm:spPr/>
      <dgm:t>
        <a:bodyPr/>
        <a:lstStyle/>
        <a:p>
          <a:endParaRPr lang="en-US"/>
        </a:p>
      </dgm:t>
    </dgm:pt>
    <dgm:pt modelId="{C91B1BE6-3A63-4C36-91BC-3FC0CE93668D}" type="parTrans" cxnId="{832EF394-FD24-445E-84E1-BCC0D7A6C1BD}">
      <dgm:prSet/>
      <dgm:spPr/>
      <dgm:t>
        <a:bodyPr/>
        <a:lstStyle/>
        <a:p>
          <a:endParaRPr lang="en-US"/>
        </a:p>
      </dgm:t>
    </dgm:pt>
    <dgm:pt modelId="{9701574E-BF52-40C6-AC2B-B2F4CCFB9BFC}" type="sibTrans" cxnId="{832EF394-FD24-445E-84E1-BCC0D7A6C1BD}">
      <dgm:prSet/>
      <dgm:spPr/>
      <dgm:t>
        <a:bodyPr/>
        <a:lstStyle/>
        <a:p>
          <a:endParaRPr lang="en-US"/>
        </a:p>
      </dgm:t>
    </dgm:pt>
    <dgm:pt modelId="{11EC959D-10E6-4B69-B187-D8FD40CD2AE8}">
      <dgm:prSet phldrT="[Text]" custT="1"/>
      <dgm:spPr/>
      <dgm:t>
        <a:bodyPr/>
        <a:lstStyle/>
        <a:p>
          <a:r>
            <a:rPr lang="en-US" sz="2400" b="1" dirty="0" err="1" smtClean="0">
              <a:solidFill>
                <a:schemeClr val="bg1"/>
              </a:solidFill>
            </a:rPr>
            <a:t>mena</a:t>
          </a:r>
          <a:r>
            <a:rPr lang="en-US" sz="2400" b="1" dirty="0" err="1" smtClean="0">
              <a:solidFill>
                <a:schemeClr val="bg1"/>
              </a:solidFill>
              <a:latin typeface="Corbel"/>
            </a:rPr>
            <a:t>çant</a:t>
          </a:r>
          <a:endParaRPr lang="en-US" sz="2400" b="1" dirty="0">
            <a:solidFill>
              <a:schemeClr val="bg1"/>
            </a:solidFill>
          </a:endParaRPr>
        </a:p>
      </dgm:t>
    </dgm:pt>
    <dgm:pt modelId="{8CCBBD5C-54B1-4C38-9876-22F49D04C97D}" type="parTrans" cxnId="{D8869DC9-595D-433F-A37A-2AE023CFA139}">
      <dgm:prSet/>
      <dgm:spPr/>
      <dgm:t>
        <a:bodyPr/>
        <a:lstStyle/>
        <a:p>
          <a:endParaRPr lang="en-US"/>
        </a:p>
      </dgm:t>
    </dgm:pt>
    <dgm:pt modelId="{521BD413-5000-4A6B-95E5-7311E44D1E99}" type="sibTrans" cxnId="{D8869DC9-595D-433F-A37A-2AE023CFA139}">
      <dgm:prSet/>
      <dgm:spPr/>
      <dgm:t>
        <a:bodyPr/>
        <a:lstStyle/>
        <a:p>
          <a:endParaRPr lang="en-US"/>
        </a:p>
      </dgm:t>
    </dgm:pt>
    <dgm:pt modelId="{61E5A948-E52D-4967-9A93-223EC56356FE}">
      <dgm:prSet phldrT="[Text]" custT="1"/>
      <dgm:spPr/>
      <dgm:t>
        <a:bodyPr/>
        <a:lstStyle/>
        <a:p>
          <a:r>
            <a:rPr lang="en-US" sz="3200" b="1" dirty="0" err="1" smtClean="0">
              <a:solidFill>
                <a:schemeClr val="bg1"/>
              </a:solidFill>
            </a:rPr>
            <a:t>négatif</a:t>
          </a:r>
          <a:endParaRPr lang="en-US" sz="3200" b="1" dirty="0">
            <a:solidFill>
              <a:schemeClr val="bg1"/>
            </a:solidFill>
          </a:endParaRPr>
        </a:p>
      </dgm:t>
    </dgm:pt>
    <dgm:pt modelId="{808D8FE9-C25D-4F85-A493-3C76C9214E5D}" type="parTrans" cxnId="{F867EC93-8027-4E37-9019-2DAA1F53C508}">
      <dgm:prSet/>
      <dgm:spPr/>
      <dgm:t>
        <a:bodyPr/>
        <a:lstStyle/>
        <a:p>
          <a:endParaRPr lang="en-US"/>
        </a:p>
      </dgm:t>
    </dgm:pt>
    <dgm:pt modelId="{DAB8EB0F-D7B6-463F-AE1B-65130E953282}" type="sibTrans" cxnId="{F867EC93-8027-4E37-9019-2DAA1F53C508}">
      <dgm:prSet/>
      <dgm:spPr/>
      <dgm:t>
        <a:bodyPr/>
        <a:lstStyle/>
        <a:p>
          <a:endParaRPr lang="en-US"/>
        </a:p>
      </dgm:t>
    </dgm:pt>
    <dgm:pt modelId="{079543B2-1403-4842-9072-E3BD2CC22809}" type="pres">
      <dgm:prSet presAssocID="{76E4DD95-A8E6-46F2-8A31-0822050AE63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E0829A0-3E98-4548-8855-60D65EEBA671}" type="pres">
      <dgm:prSet presAssocID="{F1578EAA-3E2E-4DA4-A380-918210542059}" presName="compNode" presStyleCnt="0"/>
      <dgm:spPr/>
    </dgm:pt>
    <dgm:pt modelId="{49DEA153-DBA1-4DA8-BDB2-38D4ABF0C034}" type="pres">
      <dgm:prSet presAssocID="{F1578EAA-3E2E-4DA4-A380-918210542059}" presName="aNode" presStyleLbl="bgShp" presStyleIdx="0" presStyleCnt="3"/>
      <dgm:spPr/>
      <dgm:t>
        <a:bodyPr/>
        <a:lstStyle/>
        <a:p>
          <a:endParaRPr lang="en-US"/>
        </a:p>
      </dgm:t>
    </dgm:pt>
    <dgm:pt modelId="{3CE63AD0-EE2F-4B19-A16C-9F0838521B83}" type="pres">
      <dgm:prSet presAssocID="{F1578EAA-3E2E-4DA4-A380-918210542059}" presName="textNode" presStyleLbl="bgShp" presStyleIdx="0" presStyleCnt="3"/>
      <dgm:spPr/>
      <dgm:t>
        <a:bodyPr/>
        <a:lstStyle/>
        <a:p>
          <a:endParaRPr lang="en-US"/>
        </a:p>
      </dgm:t>
    </dgm:pt>
    <dgm:pt modelId="{B057DB4F-E9CB-40C8-9340-02A614014FC2}" type="pres">
      <dgm:prSet presAssocID="{F1578EAA-3E2E-4DA4-A380-918210542059}" presName="compChildNode" presStyleCnt="0"/>
      <dgm:spPr/>
    </dgm:pt>
    <dgm:pt modelId="{A4C5B132-25A8-4874-8884-A98B6F5713B0}" type="pres">
      <dgm:prSet presAssocID="{F1578EAA-3E2E-4DA4-A380-918210542059}" presName="theInnerList" presStyleCnt="0"/>
      <dgm:spPr/>
    </dgm:pt>
    <dgm:pt modelId="{A9235348-E673-4E68-9BCC-817A198E5AA0}" type="pres">
      <dgm:prSet presAssocID="{AC55DEC0-78BA-4F80-919A-0D39A99C9E0B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1AF842-7CCA-4430-BE7D-A29DD37CD755}" type="pres">
      <dgm:prSet presAssocID="{AC55DEC0-78BA-4F80-919A-0D39A99C9E0B}" presName="aSpace2" presStyleCnt="0"/>
      <dgm:spPr/>
    </dgm:pt>
    <dgm:pt modelId="{47156765-61E2-4501-8C66-E11130DC9818}" type="pres">
      <dgm:prSet presAssocID="{BE8282A7-11ED-4871-B36C-62F9674FF29F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B728F6-7D8B-472D-B383-9FC0F8CEBDD3}" type="pres">
      <dgm:prSet presAssocID="{F1578EAA-3E2E-4DA4-A380-918210542059}" presName="aSpace" presStyleCnt="0"/>
      <dgm:spPr/>
    </dgm:pt>
    <dgm:pt modelId="{FD74FD0A-A63C-43C2-A966-0523D12B273F}" type="pres">
      <dgm:prSet presAssocID="{143862AF-0EAC-4E77-B131-DBF48F61AA35}" presName="compNode" presStyleCnt="0"/>
      <dgm:spPr/>
    </dgm:pt>
    <dgm:pt modelId="{47379839-65B5-4204-BD31-5492ED1E3643}" type="pres">
      <dgm:prSet presAssocID="{143862AF-0EAC-4E77-B131-DBF48F61AA35}" presName="aNode" presStyleLbl="bgShp" presStyleIdx="1" presStyleCnt="3"/>
      <dgm:spPr/>
      <dgm:t>
        <a:bodyPr/>
        <a:lstStyle/>
        <a:p>
          <a:endParaRPr lang="en-US"/>
        </a:p>
      </dgm:t>
    </dgm:pt>
    <dgm:pt modelId="{DB0DC87D-EB66-4224-9D0B-FDCF3B150963}" type="pres">
      <dgm:prSet presAssocID="{143862AF-0EAC-4E77-B131-DBF48F61AA35}" presName="textNode" presStyleLbl="bgShp" presStyleIdx="1" presStyleCnt="3"/>
      <dgm:spPr/>
      <dgm:t>
        <a:bodyPr/>
        <a:lstStyle/>
        <a:p>
          <a:endParaRPr lang="en-US"/>
        </a:p>
      </dgm:t>
    </dgm:pt>
    <dgm:pt modelId="{03A4113D-7814-464C-A5DB-2FDCF7366F1F}" type="pres">
      <dgm:prSet presAssocID="{143862AF-0EAC-4E77-B131-DBF48F61AA35}" presName="compChildNode" presStyleCnt="0"/>
      <dgm:spPr/>
    </dgm:pt>
    <dgm:pt modelId="{F3712052-A349-439D-B9BA-E72A6A414E88}" type="pres">
      <dgm:prSet presAssocID="{143862AF-0EAC-4E77-B131-DBF48F61AA35}" presName="theInnerList" presStyleCnt="0"/>
      <dgm:spPr/>
    </dgm:pt>
    <dgm:pt modelId="{E74E9660-D68D-4061-989E-424348224942}" type="pres">
      <dgm:prSet presAssocID="{39F82697-B06B-43CD-ADF7-EBA78F399F63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7F6BE-502F-4548-8E73-C3D63EAAEF71}" type="pres">
      <dgm:prSet presAssocID="{39F82697-B06B-43CD-ADF7-EBA78F399F63}" presName="aSpace2" presStyleCnt="0"/>
      <dgm:spPr/>
    </dgm:pt>
    <dgm:pt modelId="{F1D567DF-AE73-41F8-BDBD-A2DE65C46C3F}" type="pres">
      <dgm:prSet presAssocID="{667AF1E5-8F75-4296-B4E7-2008377E530D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2124F9-41EA-4E0F-935D-6D62D70763B0}" type="pres">
      <dgm:prSet presAssocID="{143862AF-0EAC-4E77-B131-DBF48F61AA35}" presName="aSpace" presStyleCnt="0"/>
      <dgm:spPr/>
    </dgm:pt>
    <dgm:pt modelId="{81A2DBC5-CAD5-4450-BF1A-07FA9F239599}" type="pres">
      <dgm:prSet presAssocID="{16F67800-76E8-47FF-984E-E11E89155B0B}" presName="compNode" presStyleCnt="0"/>
      <dgm:spPr/>
    </dgm:pt>
    <dgm:pt modelId="{AF332338-65BA-475C-9C01-2CF3D11476B4}" type="pres">
      <dgm:prSet presAssocID="{16F67800-76E8-47FF-984E-E11E89155B0B}" presName="aNode" presStyleLbl="bgShp" presStyleIdx="2" presStyleCnt="3"/>
      <dgm:spPr/>
      <dgm:t>
        <a:bodyPr/>
        <a:lstStyle/>
        <a:p>
          <a:endParaRPr lang="en-US"/>
        </a:p>
      </dgm:t>
    </dgm:pt>
    <dgm:pt modelId="{07EB42B8-12A6-4DC3-AAE8-4D7C53E2F990}" type="pres">
      <dgm:prSet presAssocID="{16F67800-76E8-47FF-984E-E11E89155B0B}" presName="textNode" presStyleLbl="bgShp" presStyleIdx="2" presStyleCnt="3"/>
      <dgm:spPr/>
      <dgm:t>
        <a:bodyPr/>
        <a:lstStyle/>
        <a:p>
          <a:endParaRPr lang="en-US"/>
        </a:p>
      </dgm:t>
    </dgm:pt>
    <dgm:pt modelId="{5A671833-3986-46F2-9AD2-3A8E0B065617}" type="pres">
      <dgm:prSet presAssocID="{16F67800-76E8-47FF-984E-E11E89155B0B}" presName="compChildNode" presStyleCnt="0"/>
      <dgm:spPr/>
    </dgm:pt>
    <dgm:pt modelId="{6E788C39-63A8-4F07-9A9B-0ADAFB6E0802}" type="pres">
      <dgm:prSet presAssocID="{16F67800-76E8-47FF-984E-E11E89155B0B}" presName="theInnerList" presStyleCnt="0"/>
      <dgm:spPr/>
    </dgm:pt>
    <dgm:pt modelId="{FB7D9760-2412-4128-AD91-B7A7952B13A0}" type="pres">
      <dgm:prSet presAssocID="{11EC959D-10E6-4B69-B187-D8FD40CD2AE8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8DA068-8A01-413A-AD66-FAD4F7BB6C62}" type="pres">
      <dgm:prSet presAssocID="{11EC959D-10E6-4B69-B187-D8FD40CD2AE8}" presName="aSpace2" presStyleCnt="0"/>
      <dgm:spPr/>
    </dgm:pt>
    <dgm:pt modelId="{DF4D5C05-F59D-4D34-B92E-4887E546050C}" type="pres">
      <dgm:prSet presAssocID="{61E5A948-E52D-4967-9A93-223EC56356FE}" presName="childNode" presStyleLbl="node1" presStyleIdx="5" presStyleCnt="6" custLinFactNeighborX="242" custLinFactNeighborY="47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1D0BB9-1089-439E-9C0A-74830FF437CE}" type="presOf" srcId="{39F82697-B06B-43CD-ADF7-EBA78F399F63}" destId="{E74E9660-D68D-4061-989E-424348224942}" srcOrd="0" destOrd="0" presId="urn:microsoft.com/office/officeart/2005/8/layout/lProcess2"/>
    <dgm:cxn modelId="{03967051-4884-477C-8805-477AE775AD4B}" type="presOf" srcId="{F1578EAA-3E2E-4DA4-A380-918210542059}" destId="{3CE63AD0-EE2F-4B19-A16C-9F0838521B83}" srcOrd="1" destOrd="0" presId="urn:microsoft.com/office/officeart/2005/8/layout/lProcess2"/>
    <dgm:cxn modelId="{49BC24F0-70EB-49A4-9B70-FE6A4B8608D4}" type="presOf" srcId="{AC55DEC0-78BA-4F80-919A-0D39A99C9E0B}" destId="{A9235348-E673-4E68-9BCC-817A198E5AA0}" srcOrd="0" destOrd="0" presId="urn:microsoft.com/office/officeart/2005/8/layout/lProcess2"/>
    <dgm:cxn modelId="{92A837E8-DBBA-49D7-B9D0-963DDD5698B8}" srcId="{F1578EAA-3E2E-4DA4-A380-918210542059}" destId="{BE8282A7-11ED-4871-B36C-62F9674FF29F}" srcOrd="1" destOrd="0" parTransId="{ECDCF4A5-6FEE-4C02-A73E-F9E4A9C0D40E}" sibTransId="{DDB30235-5F02-4231-97D0-5DE8F109CAB6}"/>
    <dgm:cxn modelId="{768A816E-72C7-4B00-B766-01D69536C1EB}" type="presOf" srcId="{76E4DD95-A8E6-46F2-8A31-0822050AE63C}" destId="{079543B2-1403-4842-9072-E3BD2CC22809}" srcOrd="0" destOrd="0" presId="urn:microsoft.com/office/officeart/2005/8/layout/lProcess2"/>
    <dgm:cxn modelId="{99A30526-1F2A-47FD-B0DA-A34BF81E5809}" type="presOf" srcId="{16F67800-76E8-47FF-984E-E11E89155B0B}" destId="{AF332338-65BA-475C-9C01-2CF3D11476B4}" srcOrd="0" destOrd="0" presId="urn:microsoft.com/office/officeart/2005/8/layout/lProcess2"/>
    <dgm:cxn modelId="{EC69991C-BE32-4FCA-8E04-C041FCB38CFE}" srcId="{143862AF-0EAC-4E77-B131-DBF48F61AA35}" destId="{667AF1E5-8F75-4296-B4E7-2008377E530D}" srcOrd="1" destOrd="0" parTransId="{2A7767C1-85F3-4B42-9D04-2B7D7D8FF20A}" sibTransId="{86AEC140-39DA-43E2-87CA-982AB21DA3EB}"/>
    <dgm:cxn modelId="{D8869DC9-595D-433F-A37A-2AE023CFA139}" srcId="{16F67800-76E8-47FF-984E-E11E89155B0B}" destId="{11EC959D-10E6-4B69-B187-D8FD40CD2AE8}" srcOrd="0" destOrd="0" parTransId="{8CCBBD5C-54B1-4C38-9876-22F49D04C97D}" sibTransId="{521BD413-5000-4A6B-95E5-7311E44D1E99}"/>
    <dgm:cxn modelId="{20E4FADF-9701-4534-9E0C-2F6CE5DCB8E6}" srcId="{76E4DD95-A8E6-46F2-8A31-0822050AE63C}" destId="{F1578EAA-3E2E-4DA4-A380-918210542059}" srcOrd="0" destOrd="0" parTransId="{05C5A712-B7B2-44A9-A334-1164E2740F8F}" sibTransId="{672B26F5-B79D-4304-9A23-222ED9A91C03}"/>
    <dgm:cxn modelId="{696243E4-BE11-4587-8A59-5ECA3E543A3D}" srcId="{143862AF-0EAC-4E77-B131-DBF48F61AA35}" destId="{39F82697-B06B-43CD-ADF7-EBA78F399F63}" srcOrd="0" destOrd="0" parTransId="{90687748-377F-478F-A3D3-F4007209FF18}" sibTransId="{9F42BBD0-D59D-437C-BBA5-247751AB649A}"/>
    <dgm:cxn modelId="{035C0EEE-57F2-4E2A-8E1F-7B547EFED599}" type="presOf" srcId="{F1578EAA-3E2E-4DA4-A380-918210542059}" destId="{49DEA153-DBA1-4DA8-BDB2-38D4ABF0C034}" srcOrd="0" destOrd="0" presId="urn:microsoft.com/office/officeart/2005/8/layout/lProcess2"/>
    <dgm:cxn modelId="{CDA0CCE3-2673-4572-8727-5E895129074E}" srcId="{76E4DD95-A8E6-46F2-8A31-0822050AE63C}" destId="{143862AF-0EAC-4E77-B131-DBF48F61AA35}" srcOrd="1" destOrd="0" parTransId="{7EBADA17-F62D-4449-900D-0207CED522D6}" sibTransId="{DDB35260-D070-4EBD-8BAB-F146622AE51F}"/>
    <dgm:cxn modelId="{95AC81B9-2D93-48C3-89B2-64ECB5A340F8}" type="presOf" srcId="{61E5A948-E52D-4967-9A93-223EC56356FE}" destId="{DF4D5C05-F59D-4D34-B92E-4887E546050C}" srcOrd="0" destOrd="0" presId="urn:microsoft.com/office/officeart/2005/8/layout/lProcess2"/>
    <dgm:cxn modelId="{AAB29DD4-BDED-493B-A827-CB679AB5FEE5}" type="presOf" srcId="{11EC959D-10E6-4B69-B187-D8FD40CD2AE8}" destId="{FB7D9760-2412-4128-AD91-B7A7952B13A0}" srcOrd="0" destOrd="0" presId="urn:microsoft.com/office/officeart/2005/8/layout/lProcess2"/>
    <dgm:cxn modelId="{832EF394-FD24-445E-84E1-BCC0D7A6C1BD}" srcId="{76E4DD95-A8E6-46F2-8A31-0822050AE63C}" destId="{16F67800-76E8-47FF-984E-E11E89155B0B}" srcOrd="2" destOrd="0" parTransId="{C91B1BE6-3A63-4C36-91BC-3FC0CE93668D}" sibTransId="{9701574E-BF52-40C6-AC2B-B2F4CCFB9BFC}"/>
    <dgm:cxn modelId="{669DDB1A-EEFC-4B28-ACA1-88D395073CB1}" type="presOf" srcId="{667AF1E5-8F75-4296-B4E7-2008377E530D}" destId="{F1D567DF-AE73-41F8-BDBD-A2DE65C46C3F}" srcOrd="0" destOrd="0" presId="urn:microsoft.com/office/officeart/2005/8/layout/lProcess2"/>
    <dgm:cxn modelId="{9CCC8113-C3C2-4B9C-BFA7-31992A828315}" type="presOf" srcId="{16F67800-76E8-47FF-984E-E11E89155B0B}" destId="{07EB42B8-12A6-4DC3-AAE8-4D7C53E2F990}" srcOrd="1" destOrd="0" presId="urn:microsoft.com/office/officeart/2005/8/layout/lProcess2"/>
    <dgm:cxn modelId="{83199D54-A1CF-444B-8D71-D424BC864C7C}" type="presOf" srcId="{BE8282A7-11ED-4871-B36C-62F9674FF29F}" destId="{47156765-61E2-4501-8C66-E11130DC9818}" srcOrd="0" destOrd="0" presId="urn:microsoft.com/office/officeart/2005/8/layout/lProcess2"/>
    <dgm:cxn modelId="{23653ADA-3B3E-4D71-9EB3-094B396F052D}" type="presOf" srcId="{143862AF-0EAC-4E77-B131-DBF48F61AA35}" destId="{47379839-65B5-4204-BD31-5492ED1E3643}" srcOrd="0" destOrd="0" presId="urn:microsoft.com/office/officeart/2005/8/layout/lProcess2"/>
    <dgm:cxn modelId="{DE5BA2FF-3AC6-4C4D-B99E-3B26864A7095}" type="presOf" srcId="{143862AF-0EAC-4E77-B131-DBF48F61AA35}" destId="{DB0DC87D-EB66-4224-9D0B-FDCF3B150963}" srcOrd="1" destOrd="0" presId="urn:microsoft.com/office/officeart/2005/8/layout/lProcess2"/>
    <dgm:cxn modelId="{F867EC93-8027-4E37-9019-2DAA1F53C508}" srcId="{16F67800-76E8-47FF-984E-E11E89155B0B}" destId="{61E5A948-E52D-4967-9A93-223EC56356FE}" srcOrd="1" destOrd="0" parTransId="{808D8FE9-C25D-4F85-A493-3C76C9214E5D}" sibTransId="{DAB8EB0F-D7B6-463F-AE1B-65130E953282}"/>
    <dgm:cxn modelId="{B44C57CA-B65A-4FE7-BAD5-387F77A3A30A}" srcId="{F1578EAA-3E2E-4DA4-A380-918210542059}" destId="{AC55DEC0-78BA-4F80-919A-0D39A99C9E0B}" srcOrd="0" destOrd="0" parTransId="{0F7CF176-572B-4DE1-BF4B-88B1BCE5AC13}" sibTransId="{79458D32-2881-402D-A07A-3688C5AE25B9}"/>
    <dgm:cxn modelId="{77BC8AFF-97D4-47CE-9A6A-84C04D9232C6}" type="presParOf" srcId="{079543B2-1403-4842-9072-E3BD2CC22809}" destId="{4E0829A0-3E98-4548-8855-60D65EEBA671}" srcOrd="0" destOrd="0" presId="urn:microsoft.com/office/officeart/2005/8/layout/lProcess2"/>
    <dgm:cxn modelId="{AE07E727-7823-4BEA-BA3E-603A3A2BB85E}" type="presParOf" srcId="{4E0829A0-3E98-4548-8855-60D65EEBA671}" destId="{49DEA153-DBA1-4DA8-BDB2-38D4ABF0C034}" srcOrd="0" destOrd="0" presId="urn:microsoft.com/office/officeart/2005/8/layout/lProcess2"/>
    <dgm:cxn modelId="{92F4FBC0-3DF5-4C25-BE35-EAD4DB8E1BC4}" type="presParOf" srcId="{4E0829A0-3E98-4548-8855-60D65EEBA671}" destId="{3CE63AD0-EE2F-4B19-A16C-9F0838521B83}" srcOrd="1" destOrd="0" presId="urn:microsoft.com/office/officeart/2005/8/layout/lProcess2"/>
    <dgm:cxn modelId="{DB3DB905-0B9B-454B-82C6-75FD7EC4215A}" type="presParOf" srcId="{4E0829A0-3E98-4548-8855-60D65EEBA671}" destId="{B057DB4F-E9CB-40C8-9340-02A614014FC2}" srcOrd="2" destOrd="0" presId="urn:microsoft.com/office/officeart/2005/8/layout/lProcess2"/>
    <dgm:cxn modelId="{466360EE-3E8A-437A-AD9E-3A1375FE2704}" type="presParOf" srcId="{B057DB4F-E9CB-40C8-9340-02A614014FC2}" destId="{A4C5B132-25A8-4874-8884-A98B6F5713B0}" srcOrd="0" destOrd="0" presId="urn:microsoft.com/office/officeart/2005/8/layout/lProcess2"/>
    <dgm:cxn modelId="{C5AF37DC-DEDC-4A4C-AE6E-3A2E409C4AF0}" type="presParOf" srcId="{A4C5B132-25A8-4874-8884-A98B6F5713B0}" destId="{A9235348-E673-4E68-9BCC-817A198E5AA0}" srcOrd="0" destOrd="0" presId="urn:microsoft.com/office/officeart/2005/8/layout/lProcess2"/>
    <dgm:cxn modelId="{3CCC51D5-7983-48F8-8919-C103C0AFB7B1}" type="presParOf" srcId="{A4C5B132-25A8-4874-8884-A98B6F5713B0}" destId="{3C1AF842-7CCA-4430-BE7D-A29DD37CD755}" srcOrd="1" destOrd="0" presId="urn:microsoft.com/office/officeart/2005/8/layout/lProcess2"/>
    <dgm:cxn modelId="{BC3BED46-2D14-4CC9-871D-468FD55A2758}" type="presParOf" srcId="{A4C5B132-25A8-4874-8884-A98B6F5713B0}" destId="{47156765-61E2-4501-8C66-E11130DC9818}" srcOrd="2" destOrd="0" presId="urn:microsoft.com/office/officeart/2005/8/layout/lProcess2"/>
    <dgm:cxn modelId="{1183712D-24AE-4C4C-9DBB-D441C260967A}" type="presParOf" srcId="{079543B2-1403-4842-9072-E3BD2CC22809}" destId="{48B728F6-7D8B-472D-B383-9FC0F8CEBDD3}" srcOrd="1" destOrd="0" presId="urn:microsoft.com/office/officeart/2005/8/layout/lProcess2"/>
    <dgm:cxn modelId="{270A6524-E6B8-4136-90FB-0F499EC3299D}" type="presParOf" srcId="{079543B2-1403-4842-9072-E3BD2CC22809}" destId="{FD74FD0A-A63C-43C2-A966-0523D12B273F}" srcOrd="2" destOrd="0" presId="urn:microsoft.com/office/officeart/2005/8/layout/lProcess2"/>
    <dgm:cxn modelId="{CE1AE938-816C-482C-B40C-386895128D91}" type="presParOf" srcId="{FD74FD0A-A63C-43C2-A966-0523D12B273F}" destId="{47379839-65B5-4204-BD31-5492ED1E3643}" srcOrd="0" destOrd="0" presId="urn:microsoft.com/office/officeart/2005/8/layout/lProcess2"/>
    <dgm:cxn modelId="{67718E2E-FAF0-44A8-9529-090C27FD1D46}" type="presParOf" srcId="{FD74FD0A-A63C-43C2-A966-0523D12B273F}" destId="{DB0DC87D-EB66-4224-9D0B-FDCF3B150963}" srcOrd="1" destOrd="0" presId="urn:microsoft.com/office/officeart/2005/8/layout/lProcess2"/>
    <dgm:cxn modelId="{07A1D58D-A7A1-4007-B0F7-8C6AACBCD207}" type="presParOf" srcId="{FD74FD0A-A63C-43C2-A966-0523D12B273F}" destId="{03A4113D-7814-464C-A5DB-2FDCF7366F1F}" srcOrd="2" destOrd="0" presId="urn:microsoft.com/office/officeart/2005/8/layout/lProcess2"/>
    <dgm:cxn modelId="{5B3DB2D5-A7A8-4AD1-9E60-6CEA8CDDFF19}" type="presParOf" srcId="{03A4113D-7814-464C-A5DB-2FDCF7366F1F}" destId="{F3712052-A349-439D-B9BA-E72A6A414E88}" srcOrd="0" destOrd="0" presId="urn:microsoft.com/office/officeart/2005/8/layout/lProcess2"/>
    <dgm:cxn modelId="{4661E564-0A7A-4017-9E16-B65050392CD0}" type="presParOf" srcId="{F3712052-A349-439D-B9BA-E72A6A414E88}" destId="{E74E9660-D68D-4061-989E-424348224942}" srcOrd="0" destOrd="0" presId="urn:microsoft.com/office/officeart/2005/8/layout/lProcess2"/>
    <dgm:cxn modelId="{EF4CD629-6294-4C06-906B-90D37A95C4B8}" type="presParOf" srcId="{F3712052-A349-439D-B9BA-E72A6A414E88}" destId="{6177F6BE-502F-4548-8E73-C3D63EAAEF71}" srcOrd="1" destOrd="0" presId="urn:microsoft.com/office/officeart/2005/8/layout/lProcess2"/>
    <dgm:cxn modelId="{B47BD376-E65E-4C24-9876-3DD57D0D69D8}" type="presParOf" srcId="{F3712052-A349-439D-B9BA-E72A6A414E88}" destId="{F1D567DF-AE73-41F8-BDBD-A2DE65C46C3F}" srcOrd="2" destOrd="0" presId="urn:microsoft.com/office/officeart/2005/8/layout/lProcess2"/>
    <dgm:cxn modelId="{DE60C763-B0BF-4DED-A20F-D43C0C228401}" type="presParOf" srcId="{079543B2-1403-4842-9072-E3BD2CC22809}" destId="{B52124F9-41EA-4E0F-935D-6D62D70763B0}" srcOrd="3" destOrd="0" presId="urn:microsoft.com/office/officeart/2005/8/layout/lProcess2"/>
    <dgm:cxn modelId="{931A3143-E56C-4870-B68B-7ED252B191E0}" type="presParOf" srcId="{079543B2-1403-4842-9072-E3BD2CC22809}" destId="{81A2DBC5-CAD5-4450-BF1A-07FA9F239599}" srcOrd="4" destOrd="0" presId="urn:microsoft.com/office/officeart/2005/8/layout/lProcess2"/>
    <dgm:cxn modelId="{E39004E4-149E-4208-BDE1-C47DE7E3A01D}" type="presParOf" srcId="{81A2DBC5-CAD5-4450-BF1A-07FA9F239599}" destId="{AF332338-65BA-475C-9C01-2CF3D11476B4}" srcOrd="0" destOrd="0" presId="urn:microsoft.com/office/officeart/2005/8/layout/lProcess2"/>
    <dgm:cxn modelId="{2EA9F3C7-8E32-4337-8661-58FABBD2D20E}" type="presParOf" srcId="{81A2DBC5-CAD5-4450-BF1A-07FA9F239599}" destId="{07EB42B8-12A6-4DC3-AAE8-4D7C53E2F990}" srcOrd="1" destOrd="0" presId="urn:microsoft.com/office/officeart/2005/8/layout/lProcess2"/>
    <dgm:cxn modelId="{FB0D7FE5-5923-455F-B59B-F2528E051654}" type="presParOf" srcId="{81A2DBC5-CAD5-4450-BF1A-07FA9F239599}" destId="{5A671833-3986-46F2-9AD2-3A8E0B065617}" srcOrd="2" destOrd="0" presId="urn:microsoft.com/office/officeart/2005/8/layout/lProcess2"/>
    <dgm:cxn modelId="{7A06729B-575F-4918-8E13-6CACC26F4750}" type="presParOf" srcId="{5A671833-3986-46F2-9AD2-3A8E0B065617}" destId="{6E788C39-63A8-4F07-9A9B-0ADAFB6E0802}" srcOrd="0" destOrd="0" presId="urn:microsoft.com/office/officeart/2005/8/layout/lProcess2"/>
    <dgm:cxn modelId="{0EBD34D7-8F72-4D7A-ADFF-620037BB14A0}" type="presParOf" srcId="{6E788C39-63A8-4F07-9A9B-0ADAFB6E0802}" destId="{FB7D9760-2412-4128-AD91-B7A7952B13A0}" srcOrd="0" destOrd="0" presId="urn:microsoft.com/office/officeart/2005/8/layout/lProcess2"/>
    <dgm:cxn modelId="{B237DEF3-928D-4A06-B970-8DA3636A57EE}" type="presParOf" srcId="{6E788C39-63A8-4F07-9A9B-0ADAFB6E0802}" destId="{7C8DA068-8A01-413A-AD66-FAD4F7BB6C62}" srcOrd="1" destOrd="0" presId="urn:microsoft.com/office/officeart/2005/8/layout/lProcess2"/>
    <dgm:cxn modelId="{052B512D-47A3-473E-A148-762EA3545EBA}" type="presParOf" srcId="{6E788C39-63A8-4F07-9A9B-0ADAFB6E0802}" destId="{DF4D5C05-F59D-4D34-B92E-4887E546050C}" srcOrd="2" destOrd="0" presId="urn:microsoft.com/office/officeart/2005/8/layout/lProcess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5EA33D1-1D8A-41F6-AF65-49DB943A51E6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1BC9DE1-6D3C-452B-B149-49F2A17818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1714488"/>
            <a:ext cx="7772400" cy="1975104"/>
          </a:xfrm>
        </p:spPr>
        <p:txBody>
          <a:bodyPr/>
          <a:lstStyle/>
          <a:p>
            <a:r>
              <a:rPr lang="ar-LB" dirty="0" smtClean="0"/>
              <a:t>القيم الاجتماعية                 </a:t>
            </a:r>
            <a:br>
              <a:rPr lang="ar-LB" dirty="0" smtClean="0"/>
            </a:br>
            <a:r>
              <a:rPr lang="ar-LB" dirty="0" smtClean="0"/>
              <a:t>       </a:t>
            </a:r>
            <a:br>
              <a:rPr lang="ar-LB" dirty="0" smtClean="0"/>
            </a:br>
            <a:r>
              <a:rPr lang="ar-LB" dirty="0" smtClean="0"/>
              <a:t>والاخلاقية للمربي </a:t>
            </a:r>
            <a:br>
              <a:rPr lang="ar-LB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1500174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Différence</a:t>
            </a:r>
            <a:r>
              <a:rPr lang="en-US" dirty="0" smtClean="0"/>
              <a:t> entre </a:t>
            </a:r>
            <a:r>
              <a:rPr lang="en-US" dirty="0" err="1" smtClean="0"/>
              <a:t>fermeté</a:t>
            </a:r>
            <a:r>
              <a:rPr lang="en-US" dirty="0" smtClean="0"/>
              <a:t> et	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	     </a:t>
            </a:r>
            <a:r>
              <a:rPr lang="en-US" dirty="0" err="1" smtClean="0"/>
              <a:t>agressivité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Synonymes</a:t>
            </a:r>
            <a:r>
              <a:rPr lang="en-US" dirty="0" smtClean="0"/>
              <a:t> de </a:t>
            </a:r>
            <a:r>
              <a:rPr lang="en-US" dirty="0" err="1" smtClean="0"/>
              <a:t>ferme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Synonymes</a:t>
            </a:r>
            <a:r>
              <a:rPr lang="en-US" dirty="0" smtClean="0"/>
              <a:t> </a:t>
            </a:r>
            <a:r>
              <a:rPr lang="en-US" dirty="0" err="1" smtClean="0"/>
              <a:t>d’agressif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00166" y="15716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fermeté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400" dirty="0" err="1" smtClean="0"/>
              <a:t>C’est</a:t>
            </a:r>
            <a:r>
              <a:rPr lang="en-US" sz="3400" dirty="0" smtClean="0"/>
              <a:t> </a:t>
            </a:r>
            <a:r>
              <a:rPr lang="en-US" sz="3400" dirty="0" err="1" smtClean="0"/>
              <a:t>une</a:t>
            </a:r>
            <a:r>
              <a:rPr lang="en-US" sz="3400" dirty="0" smtClean="0"/>
              <a:t> attitude </a:t>
            </a:r>
            <a:r>
              <a:rPr lang="en-US" sz="3400" dirty="0" err="1" smtClean="0"/>
              <a:t>juste</a:t>
            </a:r>
            <a:r>
              <a:rPr lang="en-US" sz="3400" dirty="0" smtClean="0"/>
              <a:t> qui </a:t>
            </a:r>
            <a:r>
              <a:rPr lang="en-US" sz="3400" dirty="0" err="1" smtClean="0"/>
              <a:t>demande</a:t>
            </a:r>
            <a:r>
              <a:rPr lang="en-US" sz="3400" dirty="0" smtClean="0"/>
              <a:t> patience, politesse et </a:t>
            </a:r>
            <a:r>
              <a:rPr lang="en-US" sz="3400" dirty="0" err="1" smtClean="0"/>
              <a:t>persévérance</a:t>
            </a:r>
            <a:endParaRPr lang="en-US" sz="3400" dirty="0" smtClean="0"/>
          </a:p>
          <a:p>
            <a:endParaRPr lang="en-US" sz="3400" dirty="0" smtClean="0"/>
          </a:p>
          <a:p>
            <a:r>
              <a:rPr lang="en-US" sz="3400" dirty="0" err="1" smtClean="0"/>
              <a:t>C’est</a:t>
            </a:r>
            <a:r>
              <a:rPr lang="en-US" sz="3400" dirty="0" smtClean="0"/>
              <a:t> </a:t>
            </a:r>
            <a:r>
              <a:rPr lang="en-US" sz="3400" dirty="0" err="1" smtClean="0"/>
              <a:t>une</a:t>
            </a:r>
            <a:r>
              <a:rPr lang="en-US" sz="3400" dirty="0" smtClean="0"/>
              <a:t> attitude </a:t>
            </a:r>
            <a:r>
              <a:rPr lang="en-US" sz="3400" dirty="0" err="1" smtClean="0"/>
              <a:t>calme</a:t>
            </a:r>
            <a:r>
              <a:rPr lang="en-US" sz="3400" dirty="0" smtClean="0"/>
              <a:t>   AVANT   et   APRES.</a:t>
            </a:r>
          </a:p>
          <a:p>
            <a:endParaRPr lang="en-US" sz="3400" dirty="0" smtClean="0"/>
          </a:p>
          <a:p>
            <a:pPr>
              <a:buNone/>
            </a:pPr>
            <a:endParaRPr lang="en-US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fermeté</a:t>
            </a:r>
            <a:r>
              <a:rPr lang="en-US" dirty="0" smtClean="0"/>
              <a:t> </a:t>
            </a:r>
            <a:r>
              <a:rPr lang="en-US" dirty="0" err="1" smtClean="0"/>
              <a:t>exige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définition</a:t>
            </a:r>
            <a:r>
              <a:rPr lang="en-US" dirty="0" smtClean="0"/>
              <a:t> </a:t>
            </a:r>
            <a:r>
              <a:rPr lang="en-US" dirty="0" err="1" smtClean="0"/>
              <a:t>claire</a:t>
            </a:r>
            <a:r>
              <a:rPr lang="en-US" dirty="0" smtClean="0"/>
              <a:t> des </a:t>
            </a:r>
            <a:r>
              <a:rPr lang="en-US" dirty="0" err="1" smtClean="0"/>
              <a:t>règles</a:t>
            </a:r>
            <a:endParaRPr lang="en-US" dirty="0" smtClean="0"/>
          </a:p>
          <a:p>
            <a:r>
              <a:rPr lang="en-US" dirty="0" smtClean="0"/>
              <a:t>Un accord au </a:t>
            </a:r>
            <a:r>
              <a:rPr lang="en-US" dirty="0" err="1" smtClean="0"/>
              <a:t>préalable</a:t>
            </a:r>
            <a:endParaRPr lang="en-US" dirty="0" smtClean="0"/>
          </a:p>
          <a:p>
            <a:r>
              <a:rPr lang="en-US" dirty="0" err="1" smtClean="0"/>
              <a:t>Une</a:t>
            </a:r>
            <a:r>
              <a:rPr lang="en-US" dirty="0" smtClean="0"/>
              <a:t> position objective et </a:t>
            </a:r>
            <a:r>
              <a:rPr lang="en-US" dirty="0" err="1" smtClean="0"/>
              <a:t>juste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contr</a:t>
            </a:r>
            <a:r>
              <a:rPr lang="en-US" dirty="0" err="1" smtClean="0">
                <a:latin typeface="Corbel"/>
              </a:rPr>
              <a:t>ôle</a:t>
            </a:r>
            <a:r>
              <a:rPr lang="en-US" dirty="0" smtClean="0">
                <a:latin typeface="Corbel"/>
              </a:rPr>
              <a:t> des </a:t>
            </a:r>
            <a:r>
              <a:rPr lang="en-US" dirty="0" err="1" smtClean="0">
                <a:latin typeface="Corbel"/>
              </a:rPr>
              <a:t>émotions</a:t>
            </a:r>
            <a:r>
              <a:rPr lang="en-US" dirty="0" smtClean="0">
                <a:latin typeface="Corbel"/>
              </a:rPr>
              <a:t> et des impulsions</a:t>
            </a:r>
          </a:p>
          <a:p>
            <a:r>
              <a:rPr lang="en-US" dirty="0" smtClean="0">
                <a:latin typeface="Corbel"/>
              </a:rPr>
              <a:t>Le </a:t>
            </a:r>
            <a:r>
              <a:rPr lang="en-US" dirty="0" err="1" smtClean="0">
                <a:latin typeface="Corbel"/>
              </a:rPr>
              <a:t>contrôle</a:t>
            </a:r>
            <a:r>
              <a:rPr lang="en-US" dirty="0" smtClean="0">
                <a:latin typeface="Corbel"/>
              </a:rPr>
              <a:t> du ton de la </a:t>
            </a:r>
            <a:r>
              <a:rPr lang="en-US" dirty="0" err="1" smtClean="0">
                <a:latin typeface="Corbel"/>
              </a:rPr>
              <a:t>voix</a:t>
            </a:r>
            <a:endParaRPr lang="en-US" dirty="0" smtClean="0">
              <a:latin typeface="Corbel"/>
            </a:endParaRPr>
          </a:p>
          <a:p>
            <a:pPr>
              <a:tabLst>
                <a:tab pos="5651500" algn="l"/>
              </a:tabLst>
            </a:pPr>
            <a:r>
              <a:rPr lang="en-US" dirty="0" smtClean="0">
                <a:latin typeface="Corbel"/>
              </a:rPr>
              <a:t>Le </a:t>
            </a:r>
            <a:r>
              <a:rPr lang="en-US" dirty="0" err="1" smtClean="0">
                <a:latin typeface="Corbel"/>
              </a:rPr>
              <a:t>contrôle</a:t>
            </a:r>
            <a:r>
              <a:rPr lang="en-US" dirty="0" smtClean="0">
                <a:latin typeface="Corbel"/>
              </a:rPr>
              <a:t> des </a:t>
            </a:r>
            <a:r>
              <a:rPr lang="en-US" dirty="0" err="1" smtClean="0">
                <a:latin typeface="Corbel"/>
              </a:rPr>
              <a:t>gestes</a:t>
            </a:r>
            <a:r>
              <a:rPr lang="en-US" dirty="0" smtClean="0">
                <a:latin typeface="Corbel"/>
              </a:rPr>
              <a:t>, du regard</a:t>
            </a:r>
          </a:p>
          <a:p>
            <a:pPr>
              <a:tabLst>
                <a:tab pos="5651500" algn="l"/>
              </a:tabLst>
            </a:pPr>
            <a:r>
              <a:rPr lang="en-US" dirty="0" smtClean="0">
                <a:latin typeface="Corbel"/>
              </a:rPr>
              <a:t>Le </a:t>
            </a:r>
            <a:r>
              <a:rPr lang="en-US" dirty="0" err="1" smtClean="0">
                <a:latin typeface="Corbel"/>
              </a:rPr>
              <a:t>contrôle</a:t>
            </a:r>
            <a:r>
              <a:rPr lang="en-US" dirty="0" smtClean="0">
                <a:latin typeface="Corbel"/>
              </a:rPr>
              <a:t> de la </a:t>
            </a:r>
            <a:r>
              <a:rPr lang="en-US" dirty="0" err="1" smtClean="0">
                <a:latin typeface="Corbel"/>
              </a:rPr>
              <a:t>colère</a:t>
            </a:r>
            <a:endParaRPr lang="en-US" dirty="0" smtClean="0">
              <a:latin typeface="Corbel"/>
            </a:endParaRPr>
          </a:p>
          <a:p>
            <a:pPr>
              <a:tabLst>
                <a:tab pos="5651500" algn="l"/>
              </a:tabLst>
            </a:pPr>
            <a:r>
              <a:rPr lang="en-US" dirty="0" smtClean="0">
                <a:latin typeface="Corbel"/>
              </a:rPr>
              <a:t>Le </a:t>
            </a:r>
            <a:r>
              <a:rPr lang="en-US" dirty="0" err="1" smtClean="0">
                <a:latin typeface="Corbel"/>
              </a:rPr>
              <a:t>jugement</a:t>
            </a:r>
            <a:r>
              <a:rPr lang="en-US" dirty="0" smtClean="0">
                <a:latin typeface="Corbel"/>
              </a:rPr>
              <a:t> de </a:t>
            </a:r>
            <a:r>
              <a:rPr lang="en-US" dirty="0" err="1" smtClean="0">
                <a:latin typeface="Corbel"/>
              </a:rPr>
              <a:t>l’acte</a:t>
            </a:r>
            <a:r>
              <a:rPr lang="en-US" dirty="0" smtClean="0">
                <a:latin typeface="Corbel"/>
              </a:rPr>
              <a:t> et non de la </a:t>
            </a:r>
            <a:r>
              <a:rPr lang="en-US" dirty="0" err="1" smtClean="0">
                <a:latin typeface="Corbel"/>
              </a:rPr>
              <a:t>personne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fermeté</a:t>
            </a:r>
            <a:r>
              <a:rPr lang="en-US" dirty="0" smtClean="0"/>
              <a:t> </a:t>
            </a:r>
            <a:r>
              <a:rPr lang="en-US" dirty="0" err="1" smtClean="0"/>
              <a:t>déclenche</a:t>
            </a:r>
            <a:r>
              <a:rPr lang="en-US" dirty="0" smtClean="0"/>
              <a:t> des </a:t>
            </a:r>
            <a:r>
              <a:rPr lang="en-US" dirty="0" err="1" smtClean="0"/>
              <a:t>réactions</a:t>
            </a:r>
            <a:r>
              <a:rPr lang="en-US" dirty="0" smtClean="0"/>
              <a:t> positives chez </a:t>
            </a:r>
            <a:r>
              <a:rPr lang="en-US" dirty="0" err="1" smtClean="0"/>
              <a:t>l’autre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Auto-</a:t>
            </a:r>
            <a:r>
              <a:rPr lang="en-US" dirty="0" err="1" smtClean="0"/>
              <a:t>évaluation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Correction</a:t>
            </a:r>
          </a:p>
          <a:p>
            <a:pPr lvl="1">
              <a:buNone/>
            </a:pPr>
            <a:r>
              <a:rPr lang="en-US" dirty="0" smtClean="0"/>
              <a:t>Evolution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comportements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			</a:t>
            </a:r>
            <a:r>
              <a:rPr lang="en-US" sz="4000" dirty="0" smtClean="0"/>
              <a:t>ADAPTATION  SCOLAIRE</a:t>
            </a:r>
            <a:endParaRPr lang="en-US" sz="4000" dirty="0"/>
          </a:p>
        </p:txBody>
      </p:sp>
      <p:sp>
        <p:nvSpPr>
          <p:cNvPr id="4" name="Right Arrow 3"/>
          <p:cNvSpPr/>
          <p:nvPr/>
        </p:nvSpPr>
        <p:spPr>
          <a:xfrm>
            <a:off x="1214414" y="4857760"/>
            <a:ext cx="126416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fermeté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attitude constructive</a:t>
            </a:r>
          </a:p>
          <a:p>
            <a:r>
              <a:rPr lang="en-US" dirty="0" err="1" smtClean="0"/>
              <a:t>M</a:t>
            </a:r>
            <a:r>
              <a:rPr lang="en-US" dirty="0" err="1" smtClean="0">
                <a:latin typeface="Corbel"/>
              </a:rPr>
              <a:t>ême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si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elle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implique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une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approche</a:t>
            </a:r>
            <a:r>
              <a:rPr lang="en-US" dirty="0" smtClean="0">
                <a:latin typeface="Corbel"/>
              </a:rPr>
              <a:t> qui </a:t>
            </a:r>
            <a:r>
              <a:rPr lang="en-US" dirty="0" err="1" smtClean="0">
                <a:latin typeface="Corbel"/>
              </a:rPr>
              <a:t>prend</a:t>
            </a:r>
            <a:r>
              <a:rPr lang="en-US" dirty="0" smtClean="0">
                <a:latin typeface="Corbel"/>
              </a:rPr>
              <a:t> plus de temps, </a:t>
            </a:r>
            <a:r>
              <a:rPr lang="en-US" dirty="0" err="1" smtClean="0">
                <a:latin typeface="Corbel"/>
              </a:rPr>
              <a:t>mais</a:t>
            </a:r>
            <a:r>
              <a:rPr lang="en-US" dirty="0" smtClean="0">
                <a:latin typeface="Corbel"/>
              </a:rPr>
              <a:t> les </a:t>
            </a:r>
            <a:r>
              <a:rPr lang="en-US" dirty="0" err="1" smtClean="0">
                <a:latin typeface="Corbel"/>
              </a:rPr>
              <a:t>résultats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sont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constructifs</a:t>
            </a:r>
            <a:endParaRPr lang="en-US" dirty="0" smtClean="0">
              <a:latin typeface="Corbel"/>
            </a:endParaRPr>
          </a:p>
          <a:p>
            <a:endParaRPr lang="en-US" dirty="0" smtClean="0">
              <a:latin typeface="Corbel"/>
            </a:endParaRP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3200" dirty="0" smtClean="0"/>
              <a:t>    </a:t>
            </a:r>
            <a:r>
              <a:rPr lang="en-US" sz="3200" b="1" dirty="0" smtClean="0"/>
              <a:t>EPANOUISSEMENT</a:t>
            </a:r>
            <a:r>
              <a:rPr lang="en-US" sz="3200" dirty="0" smtClean="0"/>
              <a:t> </a:t>
            </a:r>
            <a:r>
              <a:rPr lang="en-US" sz="3200" b="1" dirty="0" smtClean="0"/>
              <a:t> PERSONNEL</a:t>
            </a:r>
            <a:endParaRPr lang="en-US" sz="3200" b="1" dirty="0"/>
          </a:p>
        </p:txBody>
      </p:sp>
      <p:sp>
        <p:nvSpPr>
          <p:cNvPr id="4" name="Right Arrow 3"/>
          <p:cNvSpPr/>
          <p:nvPr/>
        </p:nvSpPr>
        <p:spPr>
          <a:xfrm>
            <a:off x="857224" y="4429132"/>
            <a:ext cx="1049846" cy="3417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L’agressivité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laisser</a:t>
            </a:r>
            <a:r>
              <a:rPr lang="en-US" dirty="0" smtClean="0"/>
              <a:t> </a:t>
            </a:r>
            <a:r>
              <a:rPr lang="en-US" dirty="0" err="1" smtClean="0"/>
              <a:t>l’émotion</a:t>
            </a:r>
            <a:r>
              <a:rPr lang="en-US" dirty="0" smtClean="0"/>
              <a:t> de la vengeance, de </a:t>
            </a:r>
            <a:r>
              <a:rPr lang="en-US" dirty="0" err="1" smtClean="0"/>
              <a:t>l’intimidation</a:t>
            </a:r>
            <a:r>
              <a:rPr lang="en-US" dirty="0" smtClean="0"/>
              <a:t>, de la force et de la punition </a:t>
            </a:r>
            <a:r>
              <a:rPr lang="en-US" dirty="0" err="1" smtClean="0"/>
              <a:t>prendre</a:t>
            </a:r>
            <a:r>
              <a:rPr lang="en-US" dirty="0" smtClean="0"/>
              <a:t> le </a:t>
            </a:r>
            <a:r>
              <a:rPr lang="en-US" dirty="0" err="1" smtClean="0"/>
              <a:t>dessus</a:t>
            </a:r>
            <a:endParaRPr lang="en-US" dirty="0" smtClean="0"/>
          </a:p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sortir</a:t>
            </a:r>
            <a:r>
              <a:rPr lang="en-US" dirty="0" smtClean="0"/>
              <a:t> de </a:t>
            </a:r>
            <a:r>
              <a:rPr lang="en-US" dirty="0" err="1" smtClean="0"/>
              <a:t>soi-m</a:t>
            </a:r>
            <a:r>
              <a:rPr lang="en-US" dirty="0" err="1" smtClean="0">
                <a:latin typeface="Corbel"/>
              </a:rPr>
              <a:t>ême</a:t>
            </a:r>
            <a:endParaRPr lang="en-US" dirty="0" smtClean="0">
              <a:latin typeface="Corbel"/>
            </a:endParaRPr>
          </a:p>
          <a:p>
            <a:r>
              <a:rPr lang="en-US" dirty="0" err="1" smtClean="0">
                <a:latin typeface="Corbel"/>
              </a:rPr>
              <a:t>Incapacité</a:t>
            </a:r>
            <a:r>
              <a:rPr lang="en-US" dirty="0" smtClean="0">
                <a:latin typeface="Corbel"/>
              </a:rPr>
              <a:t> à </a:t>
            </a:r>
            <a:r>
              <a:rPr lang="en-US" dirty="0" err="1" smtClean="0">
                <a:latin typeface="Corbel"/>
              </a:rPr>
              <a:t>contrôler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sa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colère</a:t>
            </a:r>
            <a:r>
              <a:rPr lang="en-US" dirty="0" smtClean="0">
                <a:latin typeface="Corbel"/>
              </a:rPr>
              <a:t>, </a:t>
            </a:r>
            <a:r>
              <a:rPr lang="en-US" dirty="0" err="1" smtClean="0">
                <a:latin typeface="Corbel"/>
              </a:rPr>
              <a:t>ses</a:t>
            </a:r>
            <a:r>
              <a:rPr lang="en-US" dirty="0" smtClean="0">
                <a:latin typeface="Corbel"/>
              </a:rPr>
              <a:t> impulsions</a:t>
            </a:r>
          </a:p>
          <a:p>
            <a:r>
              <a:rPr lang="en-US" dirty="0" err="1" smtClean="0">
                <a:latin typeface="Corbel"/>
              </a:rPr>
              <a:t>Rendre</a:t>
            </a:r>
            <a:r>
              <a:rPr lang="en-US" dirty="0" smtClean="0">
                <a:latin typeface="Corbel"/>
              </a:rPr>
              <a:t> la </a:t>
            </a:r>
            <a:r>
              <a:rPr lang="en-US" dirty="0" err="1" smtClean="0">
                <a:latin typeface="Corbel"/>
              </a:rPr>
              <a:t>personne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équivalente</a:t>
            </a:r>
            <a:r>
              <a:rPr lang="en-US" dirty="0" smtClean="0">
                <a:latin typeface="Corbel"/>
              </a:rPr>
              <a:t> à son </a:t>
            </a:r>
            <a:r>
              <a:rPr lang="en-US" dirty="0" err="1" smtClean="0">
                <a:latin typeface="Corbel"/>
              </a:rPr>
              <a:t>acte</a:t>
            </a:r>
            <a:r>
              <a:rPr lang="en-US" dirty="0" smtClean="0">
                <a:latin typeface="Corbel"/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L’agressivité</a:t>
            </a:r>
            <a:r>
              <a:rPr lang="en-US" dirty="0" smtClean="0"/>
              <a:t> </a:t>
            </a:r>
            <a:r>
              <a:rPr lang="en-US" dirty="0" err="1" smtClean="0"/>
              <a:t>déclenche</a:t>
            </a:r>
            <a:r>
              <a:rPr lang="en-US" dirty="0" smtClean="0"/>
              <a:t> des </a:t>
            </a:r>
            <a:r>
              <a:rPr lang="en-US" dirty="0" err="1" smtClean="0"/>
              <a:t>réactions</a:t>
            </a:r>
            <a:r>
              <a:rPr lang="en-US" dirty="0" smtClean="0"/>
              <a:t> </a:t>
            </a:r>
            <a:r>
              <a:rPr lang="en-US" dirty="0" err="1" smtClean="0"/>
              <a:t>négatives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Réactions</a:t>
            </a:r>
            <a:r>
              <a:rPr lang="en-US" dirty="0" smtClean="0"/>
              <a:t> de </a:t>
            </a:r>
            <a:r>
              <a:rPr lang="en-US" dirty="0" err="1" smtClean="0"/>
              <a:t>défense</a:t>
            </a:r>
            <a:endParaRPr lang="en-US" dirty="0" smtClean="0"/>
          </a:p>
          <a:p>
            <a:r>
              <a:rPr lang="en-US" dirty="0" smtClean="0"/>
              <a:t>Non-respect</a:t>
            </a:r>
          </a:p>
          <a:p>
            <a:r>
              <a:rPr lang="en-US" dirty="0" err="1" smtClean="0"/>
              <a:t>Méfiance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Peur</a:t>
            </a:r>
            <a:endParaRPr lang="en-US" dirty="0" smtClean="0"/>
          </a:p>
          <a:p>
            <a:r>
              <a:rPr lang="en-US" dirty="0" smtClean="0"/>
              <a:t>Humiliation</a:t>
            </a:r>
          </a:p>
          <a:p>
            <a:r>
              <a:rPr lang="en-US" dirty="0" err="1" smtClean="0"/>
              <a:t>Résultat</a:t>
            </a:r>
            <a:r>
              <a:rPr lang="en-US" dirty="0" smtClean="0"/>
              <a:t> </a:t>
            </a:r>
            <a:r>
              <a:rPr lang="en-US" dirty="0" err="1" smtClean="0"/>
              <a:t>momentané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C’est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approche</a:t>
            </a:r>
            <a:r>
              <a:rPr lang="en-US" dirty="0" smtClean="0"/>
              <a:t> à </a:t>
            </a:r>
            <a:r>
              <a:rPr lang="en-US" dirty="0" err="1" smtClean="0"/>
              <a:t>courte</a:t>
            </a:r>
            <a:r>
              <a:rPr lang="en-US" dirty="0" smtClean="0"/>
              <a:t> </a:t>
            </a:r>
            <a:r>
              <a:rPr lang="en-US" dirty="0" err="1" smtClean="0"/>
              <a:t>durée</a:t>
            </a:r>
            <a:r>
              <a:rPr lang="en-US" dirty="0" smtClean="0"/>
              <a:t>, </a:t>
            </a:r>
            <a:r>
              <a:rPr lang="en-US" dirty="0" err="1" smtClean="0"/>
              <a:t>mais</a:t>
            </a:r>
            <a:r>
              <a:rPr lang="en-US" dirty="0" smtClean="0"/>
              <a:t> qui </a:t>
            </a:r>
            <a:r>
              <a:rPr lang="en-US" dirty="0" err="1" smtClean="0"/>
              <a:t>n’est</a:t>
            </a:r>
            <a:r>
              <a:rPr lang="en-US" dirty="0" smtClean="0"/>
              <a:t> pas </a:t>
            </a:r>
            <a:r>
              <a:rPr lang="en-US" dirty="0" err="1" smtClean="0"/>
              <a:t>éducative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sz="2800" b="1" dirty="0" smtClean="0"/>
              <a:t>NON – ADAPTATION  SCOLAIRE</a:t>
            </a:r>
          </a:p>
          <a:p>
            <a:pPr lvl="1"/>
            <a:endParaRPr lang="en-US" sz="2800" b="1" dirty="0" smtClean="0"/>
          </a:p>
          <a:p>
            <a:pPr lvl="1"/>
            <a:r>
              <a:rPr lang="en-US" sz="2800" b="1" dirty="0" smtClean="0"/>
              <a:t>FRUSTRATION   PERSONNELLE</a:t>
            </a:r>
            <a:endParaRPr lang="en-US" sz="2800" b="1" dirty="0"/>
          </a:p>
        </p:txBody>
      </p:sp>
      <p:sp>
        <p:nvSpPr>
          <p:cNvPr id="4" name="Right Arrow 3"/>
          <p:cNvSpPr/>
          <p:nvPr/>
        </p:nvSpPr>
        <p:spPr>
          <a:xfrm>
            <a:off x="285720" y="285749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LB" dirty="0" smtClean="0"/>
              <a:t>المربي هو صورة يتمثل بها التلميذ</a:t>
            </a:r>
          </a:p>
          <a:p>
            <a:endParaRPr lang="ar-LB" dirty="0" smtClean="0"/>
          </a:p>
          <a:p>
            <a:endParaRPr lang="ar-LB" dirty="0" smtClean="0"/>
          </a:p>
          <a:p>
            <a:pPr algn="r" rtl="1"/>
            <a:r>
              <a:rPr lang="ar-LB" dirty="0" smtClean="0"/>
              <a:t>ان قيمنا ومبادئنا تترجم من خلال سلوكنا وأدائنا المهني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Comment </a:t>
            </a:r>
            <a:r>
              <a:rPr lang="en-US" dirty="0" err="1" smtClean="0"/>
              <a:t>travailler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</a:t>
            </a:r>
            <a:r>
              <a:rPr lang="en-US" dirty="0" err="1" smtClean="0"/>
              <a:t>soi</a:t>
            </a:r>
            <a:r>
              <a:rPr lang="en-US" dirty="0" smtClean="0"/>
              <a:t> pour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ferme</a:t>
            </a:r>
            <a:r>
              <a:rPr lang="en-US" dirty="0" smtClean="0"/>
              <a:t> et non </a:t>
            </a:r>
            <a:r>
              <a:rPr lang="en-US" dirty="0" err="1" smtClean="0"/>
              <a:t>agressif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Comprendre</a:t>
            </a:r>
            <a:r>
              <a:rPr lang="en-US" dirty="0" smtClean="0"/>
              <a:t> son </a:t>
            </a:r>
            <a:r>
              <a:rPr lang="en-US" dirty="0" err="1" smtClean="0"/>
              <a:t>propre</a:t>
            </a:r>
            <a:r>
              <a:rPr lang="en-US" dirty="0" smtClean="0"/>
              <a:t> mode de </a:t>
            </a:r>
            <a:r>
              <a:rPr lang="en-US" dirty="0" err="1" smtClean="0"/>
              <a:t>fonctionnement</a:t>
            </a:r>
            <a:r>
              <a:rPr lang="en-US" dirty="0" smtClean="0"/>
              <a:t>, son attitude, </a:t>
            </a:r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mécanismes</a:t>
            </a:r>
            <a:r>
              <a:rPr lang="en-US" dirty="0" smtClean="0"/>
              <a:t> de </a:t>
            </a:r>
            <a:r>
              <a:rPr lang="en-US" dirty="0" err="1" smtClean="0"/>
              <a:t>défense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Mieux</a:t>
            </a:r>
            <a:r>
              <a:rPr lang="en-US" dirty="0" smtClean="0"/>
              <a:t> </a:t>
            </a:r>
            <a:r>
              <a:rPr lang="en-US" dirty="0" err="1" smtClean="0"/>
              <a:t>conna</a:t>
            </a:r>
            <a:r>
              <a:rPr lang="en-US" dirty="0" err="1" smtClean="0">
                <a:latin typeface="Corbel"/>
              </a:rPr>
              <a:t>ître</a:t>
            </a:r>
            <a:r>
              <a:rPr lang="en-US" dirty="0" smtClean="0">
                <a:latin typeface="Corbel"/>
              </a:rPr>
              <a:t> les </a:t>
            </a:r>
            <a:r>
              <a:rPr lang="en-US" dirty="0" err="1" smtClean="0">
                <a:latin typeface="Corbel"/>
              </a:rPr>
              <a:t>personnes</a:t>
            </a:r>
            <a:r>
              <a:rPr lang="en-US" dirty="0" smtClean="0">
                <a:latin typeface="Corbel"/>
              </a:rPr>
              <a:t> “les </a:t>
            </a:r>
            <a:r>
              <a:rPr lang="en-US" dirty="0" err="1" smtClean="0">
                <a:latin typeface="Corbel"/>
              </a:rPr>
              <a:t>élèves</a:t>
            </a:r>
            <a:r>
              <a:rPr lang="en-US" dirty="0" smtClean="0">
                <a:latin typeface="Corbel"/>
              </a:rPr>
              <a:t>”:</a:t>
            </a:r>
          </a:p>
          <a:p>
            <a:pPr>
              <a:buNone/>
            </a:pPr>
            <a:r>
              <a:rPr lang="en-US" dirty="0" smtClean="0">
                <a:latin typeface="Corbel"/>
              </a:rPr>
              <a:t>	</a:t>
            </a:r>
            <a:r>
              <a:rPr lang="en-US" dirty="0" err="1" smtClean="0">
                <a:latin typeface="Corbel"/>
              </a:rPr>
              <a:t>Ce</a:t>
            </a:r>
            <a:r>
              <a:rPr lang="en-US" dirty="0" smtClean="0">
                <a:latin typeface="Corbel"/>
              </a:rPr>
              <a:t> qui les </a:t>
            </a:r>
            <a:r>
              <a:rPr lang="en-US" dirty="0" err="1" smtClean="0">
                <a:latin typeface="Corbel"/>
              </a:rPr>
              <a:t>poussent</a:t>
            </a:r>
            <a:r>
              <a:rPr lang="en-US" dirty="0" smtClean="0">
                <a:latin typeface="Corbel"/>
              </a:rPr>
              <a:t> à </a:t>
            </a:r>
            <a:r>
              <a:rPr lang="en-US" dirty="0" err="1" smtClean="0">
                <a:latin typeface="Corbel"/>
              </a:rPr>
              <a:t>réagir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ainsi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rbel"/>
              </a:rPr>
              <a:t>Bien </a:t>
            </a:r>
            <a:r>
              <a:rPr lang="en-US" dirty="0" err="1" smtClean="0">
                <a:latin typeface="Corbel"/>
              </a:rPr>
              <a:t>connaître</a:t>
            </a:r>
            <a:r>
              <a:rPr lang="en-US" dirty="0" smtClean="0">
                <a:latin typeface="Corbel"/>
              </a:rPr>
              <a:t> le </a:t>
            </a:r>
            <a:r>
              <a:rPr lang="en-US" dirty="0" err="1" smtClean="0">
                <a:latin typeface="Corbel"/>
              </a:rPr>
              <a:t>règlement</a:t>
            </a:r>
            <a:endParaRPr lang="en-US" dirty="0" smtClean="0">
              <a:latin typeface="Corbel"/>
            </a:endParaRPr>
          </a:p>
          <a:p>
            <a:r>
              <a:rPr lang="en-US" dirty="0" err="1" smtClean="0">
                <a:latin typeface="Corbel"/>
              </a:rPr>
              <a:t>Apprendre</a:t>
            </a:r>
            <a:r>
              <a:rPr lang="en-US" dirty="0" smtClean="0">
                <a:latin typeface="Corbel"/>
              </a:rPr>
              <a:t> à se </a:t>
            </a:r>
            <a:r>
              <a:rPr lang="en-US" dirty="0" err="1" smtClean="0">
                <a:latin typeface="Corbel"/>
              </a:rPr>
              <a:t>maîtriser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régulièrement</a:t>
            </a:r>
            <a:endParaRPr lang="en-US" dirty="0" smtClean="0">
              <a:latin typeface="Corbel"/>
            </a:endParaRPr>
          </a:p>
          <a:p>
            <a:r>
              <a:rPr lang="en-US" dirty="0" smtClean="0">
                <a:latin typeface="Corbel"/>
              </a:rPr>
              <a:t>Auto-</a:t>
            </a:r>
            <a:r>
              <a:rPr lang="en-US" dirty="0" err="1" smtClean="0">
                <a:latin typeface="Corbel"/>
              </a:rPr>
              <a:t>contrôle</a:t>
            </a:r>
            <a:r>
              <a:rPr lang="en-US" dirty="0" smtClean="0">
                <a:latin typeface="Corbel"/>
              </a:rPr>
              <a:t>, patience, </a:t>
            </a:r>
            <a:r>
              <a:rPr lang="en-US" dirty="0" err="1" smtClean="0">
                <a:latin typeface="Corbel"/>
              </a:rPr>
              <a:t>tolérance</a:t>
            </a:r>
            <a:r>
              <a:rPr lang="en-US" dirty="0" smtClean="0">
                <a:latin typeface="Corbel"/>
              </a:rPr>
              <a:t>, politesse…</a:t>
            </a:r>
          </a:p>
          <a:p>
            <a:r>
              <a:rPr lang="en-US" dirty="0" err="1" smtClean="0">
                <a:latin typeface="Corbel"/>
              </a:rPr>
              <a:t>Langage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positif</a:t>
            </a:r>
            <a:r>
              <a:rPr lang="en-US" dirty="0" smtClean="0">
                <a:latin typeface="Corbel"/>
              </a:rPr>
              <a:t> et </a:t>
            </a:r>
            <a:r>
              <a:rPr lang="en-US" dirty="0" err="1" smtClean="0">
                <a:latin typeface="Corbel"/>
              </a:rPr>
              <a:t>constructif</a:t>
            </a:r>
            <a:endParaRPr lang="en-US" dirty="0" smtClean="0">
              <a:latin typeface="Corbel"/>
            </a:endParaRPr>
          </a:p>
          <a:p>
            <a:r>
              <a:rPr lang="en-US" dirty="0" smtClean="0">
                <a:latin typeface="Corbel"/>
              </a:rPr>
              <a:t>Ton </a:t>
            </a:r>
            <a:r>
              <a:rPr lang="en-US" dirty="0" err="1" smtClean="0">
                <a:latin typeface="Corbel"/>
              </a:rPr>
              <a:t>ferme</a:t>
            </a:r>
            <a:r>
              <a:rPr lang="en-US" dirty="0" smtClean="0">
                <a:latin typeface="Corbel"/>
              </a:rPr>
              <a:t>: sans crier, sans hurler, </a:t>
            </a:r>
            <a:r>
              <a:rPr lang="en-US" dirty="0" err="1" smtClean="0">
                <a:latin typeface="Corbel"/>
              </a:rPr>
              <a:t>ni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dramatiser</a:t>
            </a:r>
            <a:r>
              <a:rPr lang="en-US" dirty="0" smtClean="0">
                <a:latin typeface="Corbel"/>
              </a:rPr>
              <a:t>…</a:t>
            </a:r>
          </a:p>
          <a:p>
            <a:r>
              <a:rPr lang="en-US" dirty="0" err="1" smtClean="0">
                <a:latin typeface="Corbel"/>
              </a:rPr>
              <a:t>juger</a:t>
            </a:r>
            <a:r>
              <a:rPr lang="en-US" dirty="0" smtClean="0">
                <a:latin typeface="Corbel"/>
              </a:rPr>
              <a:t> </a:t>
            </a:r>
            <a:r>
              <a:rPr lang="en-US" dirty="0" err="1" smtClean="0">
                <a:latin typeface="Corbel"/>
              </a:rPr>
              <a:t>l’acte</a:t>
            </a:r>
            <a:r>
              <a:rPr lang="en-US" smtClean="0">
                <a:latin typeface="Corbel"/>
              </a:rPr>
              <a:t> et non </a:t>
            </a:r>
            <a:r>
              <a:rPr lang="en-US" dirty="0" smtClean="0">
                <a:latin typeface="Corbel"/>
              </a:rPr>
              <a:t>la </a:t>
            </a:r>
            <a:r>
              <a:rPr lang="en-US" dirty="0" err="1" smtClean="0">
                <a:latin typeface="Corbel"/>
              </a:rPr>
              <a:t>personne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…..</a:t>
            </a:r>
            <a:r>
              <a:rPr lang="en-US" sz="3500" b="1" i="1" dirty="0" err="1" smtClean="0"/>
              <a:t>C’est</a:t>
            </a:r>
            <a:r>
              <a:rPr lang="en-US" sz="3500" b="1" i="1" dirty="0" smtClean="0"/>
              <a:t> la </a:t>
            </a:r>
            <a:r>
              <a:rPr lang="en-US" sz="3500" b="1" i="1" dirty="0" err="1" smtClean="0"/>
              <a:t>fa</a:t>
            </a:r>
            <a:r>
              <a:rPr lang="en-US" sz="3500" b="1" i="1" dirty="0" err="1" smtClean="0">
                <a:latin typeface="Corbel"/>
              </a:rPr>
              <a:t>çon</a:t>
            </a:r>
            <a:r>
              <a:rPr lang="en-US" sz="3500" b="1" i="1" dirty="0" smtClean="0">
                <a:latin typeface="Corbel"/>
              </a:rPr>
              <a:t> de faire, </a:t>
            </a:r>
            <a:r>
              <a:rPr lang="en-US" sz="3500" b="1" i="1" dirty="0" err="1" smtClean="0">
                <a:latin typeface="Corbel"/>
              </a:rPr>
              <a:t>l’attitude</a:t>
            </a:r>
            <a:r>
              <a:rPr lang="en-US" sz="3500" b="1" i="1" dirty="0" smtClean="0">
                <a:latin typeface="Corbel"/>
              </a:rPr>
              <a:t>, </a:t>
            </a:r>
            <a:r>
              <a:rPr lang="en-US" sz="3500" b="1" i="1" dirty="0" err="1" smtClean="0">
                <a:latin typeface="Corbel"/>
              </a:rPr>
              <a:t>l’émotion</a:t>
            </a:r>
            <a:r>
              <a:rPr lang="en-US" sz="3500" b="1" i="1" dirty="0" smtClean="0">
                <a:latin typeface="Corbel"/>
              </a:rPr>
              <a:t> qui se cache derrière les </a:t>
            </a:r>
            <a:r>
              <a:rPr lang="en-US" sz="3500" b="1" i="1" dirty="0" err="1" smtClean="0">
                <a:latin typeface="Corbel"/>
              </a:rPr>
              <a:t>circonstances</a:t>
            </a:r>
            <a:r>
              <a:rPr lang="en-US" sz="3500" b="1" i="1" dirty="0" smtClean="0">
                <a:latin typeface="Corbel"/>
              </a:rPr>
              <a:t> et </a:t>
            </a:r>
            <a:r>
              <a:rPr lang="en-US" sz="3500" b="1" i="1" dirty="0" err="1" smtClean="0">
                <a:latin typeface="Corbel"/>
              </a:rPr>
              <a:t>l’idée</a:t>
            </a:r>
            <a:r>
              <a:rPr lang="en-US" sz="3500" b="1" i="1" dirty="0" smtClean="0">
                <a:latin typeface="Corbel"/>
              </a:rPr>
              <a:t> du </a:t>
            </a:r>
            <a:r>
              <a:rPr lang="en-US" sz="3500" b="1" i="1" dirty="0" err="1" smtClean="0">
                <a:latin typeface="Corbel"/>
              </a:rPr>
              <a:t>résultat</a:t>
            </a:r>
            <a:r>
              <a:rPr lang="en-US" sz="3500" b="1" i="1" dirty="0" smtClean="0">
                <a:latin typeface="Corbel"/>
              </a:rPr>
              <a:t> à </a:t>
            </a:r>
            <a:r>
              <a:rPr lang="en-US" sz="3500" b="1" i="1" dirty="0" err="1" smtClean="0">
                <a:latin typeface="Corbel"/>
              </a:rPr>
              <a:t>obtenir</a:t>
            </a:r>
            <a:r>
              <a:rPr lang="en-US" sz="3500" b="1" i="1" dirty="0" smtClean="0">
                <a:latin typeface="Corbel"/>
              </a:rPr>
              <a:t> qui font la </a:t>
            </a:r>
            <a:r>
              <a:rPr lang="en-US" sz="3500" b="1" i="1" dirty="0" err="1" smtClean="0">
                <a:latin typeface="Corbel"/>
              </a:rPr>
              <a:t>différence</a:t>
            </a:r>
            <a:r>
              <a:rPr lang="en-US" sz="3500" b="1" i="1" dirty="0" smtClean="0">
                <a:latin typeface="Corbel"/>
              </a:rPr>
              <a:t>….</a:t>
            </a:r>
            <a:endParaRPr lang="en-US" sz="35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LB" dirty="0" smtClean="0"/>
              <a:t>من هنا تكمن أهمية خلق قاعدة موحدة للقيم التربوية نلتقي حولها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ar-LB" dirty="0" smtClean="0"/>
              <a:t>القيم هي جزء أساسي من تكوين الشخص .</a:t>
            </a:r>
          </a:p>
          <a:p>
            <a:pPr algn="just" rtl="1"/>
            <a:endParaRPr lang="ar-LB" dirty="0" smtClean="0"/>
          </a:p>
          <a:p>
            <a:pPr algn="just" rtl="1"/>
            <a:r>
              <a:rPr lang="ar-LB" dirty="0" smtClean="0"/>
              <a:t>القيم تشكل ما أنا عليه ، ما أشعر به ، كيف أفكر ، كيف أتصرف ، كيف أتفاعل مع الواقع.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dirty="0" smtClean="0"/>
              <a:t>شخصي                   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القيم هي ما اؤمن به بشكل ثابت .</a:t>
            </a:r>
          </a:p>
          <a:p>
            <a:pPr algn="r" rtl="1"/>
            <a:endParaRPr lang="ar-LB" dirty="0" smtClean="0"/>
          </a:p>
          <a:p>
            <a:pPr algn="r" rtl="1"/>
            <a:r>
              <a:rPr lang="ar-LB" dirty="0" smtClean="0"/>
              <a:t>القيم هي قواعد أساسية بالنسبة لي وهي تنير وتوجه قراراتي .</a:t>
            </a:r>
            <a:endParaRPr lang="ar-LB" smtClean="0"/>
          </a:p>
          <a:p>
            <a:pPr algn="r" rtl="1"/>
            <a:endParaRPr lang="ar-LB" dirty="0" smtClean="0"/>
          </a:p>
          <a:p>
            <a:pPr algn="r" rtl="1"/>
            <a:r>
              <a:rPr lang="ar-LB" dirty="0" smtClean="0"/>
              <a:t>كل قرار لا يكون منسجما مع قيمي يسبب لي نزاعا داخليا 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LB" dirty="0" smtClean="0"/>
              <a:t>بعض القيم الاساسية التي يجب أن </a:t>
            </a:r>
            <a:br>
              <a:rPr lang="ar-LB" dirty="0" smtClean="0"/>
            </a:br>
            <a:r>
              <a:rPr lang="ar-LB" dirty="0" smtClean="0"/>
              <a:t>نلتقي حولها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الاحترام</a:t>
            </a:r>
          </a:p>
          <a:p>
            <a:pPr algn="r" rtl="1"/>
            <a:r>
              <a:rPr lang="ar-LB" dirty="0" smtClean="0"/>
              <a:t>الصدق </a:t>
            </a:r>
          </a:p>
          <a:p>
            <a:pPr algn="r" rtl="1"/>
            <a:r>
              <a:rPr lang="ar-LB" dirty="0" smtClean="0"/>
              <a:t>الصراحة </a:t>
            </a:r>
          </a:p>
          <a:p>
            <a:pPr algn="r" rtl="1"/>
            <a:r>
              <a:rPr lang="ar-LB" dirty="0" smtClean="0"/>
              <a:t>الحزم </a:t>
            </a:r>
          </a:p>
          <a:p>
            <a:pPr algn="r" rtl="1"/>
            <a:r>
              <a:rPr lang="ar-LB" dirty="0" smtClean="0"/>
              <a:t>المحبة</a:t>
            </a:r>
          </a:p>
          <a:p>
            <a:pPr algn="r" rtl="1"/>
            <a:r>
              <a:rPr lang="ar-LB" dirty="0" smtClean="0"/>
              <a:t>العطف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الموضوعية </a:t>
            </a:r>
          </a:p>
          <a:p>
            <a:pPr algn="r" rtl="1"/>
            <a:r>
              <a:rPr lang="ar-LB" dirty="0" smtClean="0"/>
              <a:t>السرية المهنية</a:t>
            </a:r>
          </a:p>
          <a:p>
            <a:pPr algn="r" rtl="1"/>
            <a:r>
              <a:rPr lang="ar-LB" dirty="0" smtClean="0"/>
              <a:t>المهنية</a:t>
            </a:r>
          </a:p>
          <a:p>
            <a:pPr algn="r" rtl="1"/>
            <a:r>
              <a:rPr lang="ar-LB" dirty="0" smtClean="0"/>
              <a:t>العدل</a:t>
            </a:r>
          </a:p>
          <a:p>
            <a:pPr algn="r" rtl="1"/>
            <a:r>
              <a:rPr lang="ar-LB" dirty="0" smtClean="0"/>
              <a:t>المسؤولية</a:t>
            </a:r>
          </a:p>
          <a:p>
            <a:pPr algn="r" rt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LB" dirty="0" smtClean="0"/>
              <a:t>اللاعنف </a:t>
            </a:r>
          </a:p>
          <a:p>
            <a:pPr algn="r" rtl="1"/>
            <a:r>
              <a:rPr lang="ar-LB" dirty="0" smtClean="0"/>
              <a:t>عدم التحيز </a:t>
            </a:r>
          </a:p>
          <a:p>
            <a:pPr algn="r" rtl="1"/>
            <a:r>
              <a:rPr lang="ar-LB" dirty="0" smtClean="0"/>
              <a:t>عدم التمييز </a:t>
            </a:r>
          </a:p>
          <a:p>
            <a:pPr algn="r" rtl="1"/>
            <a:r>
              <a:rPr lang="ar-LB" dirty="0" smtClean="0"/>
              <a:t>عدم الاحكام المسبقة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141</TotalTime>
  <Words>405</Words>
  <Application>Microsoft Office PowerPoint</Application>
  <PresentationFormat>On-screen Show (4:3)</PresentationFormat>
  <Paragraphs>109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Metro</vt:lpstr>
      <vt:lpstr>القيم الاجتماعية                          والاخلاقية للمربي  </vt:lpstr>
      <vt:lpstr>Slide 2</vt:lpstr>
      <vt:lpstr>Slide 3</vt:lpstr>
      <vt:lpstr>Slide 4</vt:lpstr>
      <vt:lpstr>شخصي                    </vt:lpstr>
      <vt:lpstr>Slide 6</vt:lpstr>
      <vt:lpstr>بعض القيم الاساسية التي يجب أن  نلتقي حولها</vt:lpstr>
      <vt:lpstr>Slide 8</vt:lpstr>
      <vt:lpstr>Slide 9</vt:lpstr>
      <vt:lpstr>Différence entre fermeté et          agressivité </vt:lpstr>
      <vt:lpstr>Synonymes de ferme:</vt:lpstr>
      <vt:lpstr>Synonymes d’agressif:</vt:lpstr>
      <vt:lpstr>La fermeté:</vt:lpstr>
      <vt:lpstr>La fermeté exige:</vt:lpstr>
      <vt:lpstr>La fermeté déclenche des réactions positives chez l’autre:</vt:lpstr>
      <vt:lpstr>La fermeté </vt:lpstr>
      <vt:lpstr>L’agressivité:</vt:lpstr>
      <vt:lpstr>L’agressivité déclenche des réactions négatives:</vt:lpstr>
      <vt:lpstr>C’est une approche à courte durée, mais qui n’est pas éducative:</vt:lpstr>
      <vt:lpstr>Comment travailler sur soi pour être ferme et non agressif?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القيم الاجتماعية                          والاخلاقية للمربي</dc:title>
  <dc:creator>acer</dc:creator>
  <cp:lastModifiedBy>acer</cp:lastModifiedBy>
  <cp:revision>30</cp:revision>
  <dcterms:created xsi:type="dcterms:W3CDTF">2012-09-25T18:44:38Z</dcterms:created>
  <dcterms:modified xsi:type="dcterms:W3CDTF">2014-04-14T05:46:13Z</dcterms:modified>
</cp:coreProperties>
</file>