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EA31E7-D1A9-418A-9FB9-FE421D4577F8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BDAD9DA0-D2C1-4823-B944-F7E4D66F9A44}">
      <dgm:prSet phldrT="[Text]"/>
      <dgm:spPr/>
      <dgm:t>
        <a:bodyPr/>
        <a:lstStyle/>
        <a:p>
          <a:r>
            <a:rPr lang="ar-LB" dirty="0" smtClean="0"/>
            <a:t>الإدارة</a:t>
          </a:r>
          <a:endParaRPr lang="en-US" dirty="0"/>
        </a:p>
      </dgm:t>
    </dgm:pt>
    <dgm:pt modelId="{2579CA4E-E2ED-492D-8A9E-6D0387679F61}" type="parTrans" cxnId="{3C4B5476-23EB-44A7-B9CE-06982C12D4DC}">
      <dgm:prSet/>
      <dgm:spPr/>
      <dgm:t>
        <a:bodyPr/>
        <a:lstStyle/>
        <a:p>
          <a:endParaRPr lang="en-US"/>
        </a:p>
      </dgm:t>
    </dgm:pt>
    <dgm:pt modelId="{6697A126-D475-4E88-9A92-8C517D628A38}" type="sibTrans" cxnId="{3C4B5476-23EB-44A7-B9CE-06982C12D4DC}">
      <dgm:prSet/>
      <dgm:spPr/>
      <dgm:t>
        <a:bodyPr/>
        <a:lstStyle/>
        <a:p>
          <a:endParaRPr lang="en-US"/>
        </a:p>
      </dgm:t>
    </dgm:pt>
    <dgm:pt modelId="{36461DF3-6038-4BB3-871A-0EDA694AC416}">
      <dgm:prSet phldrT="[Text]"/>
      <dgm:spPr/>
      <dgm:t>
        <a:bodyPr/>
        <a:lstStyle/>
        <a:p>
          <a:r>
            <a:rPr lang="ar-LB" dirty="0" smtClean="0"/>
            <a:t>الاهل</a:t>
          </a:r>
          <a:endParaRPr lang="en-US" dirty="0"/>
        </a:p>
      </dgm:t>
    </dgm:pt>
    <dgm:pt modelId="{B34A0919-ACB1-41D2-A745-93718E3914DB}" type="parTrans" cxnId="{753FF7FA-907E-40C7-9544-90BDC885BB2A}">
      <dgm:prSet/>
      <dgm:spPr/>
      <dgm:t>
        <a:bodyPr/>
        <a:lstStyle/>
        <a:p>
          <a:endParaRPr lang="en-US"/>
        </a:p>
      </dgm:t>
    </dgm:pt>
    <dgm:pt modelId="{6A9C931F-71C4-46AD-BE95-E378ECCFD169}" type="sibTrans" cxnId="{753FF7FA-907E-40C7-9544-90BDC885BB2A}">
      <dgm:prSet/>
      <dgm:spPr/>
      <dgm:t>
        <a:bodyPr/>
        <a:lstStyle/>
        <a:p>
          <a:endParaRPr lang="en-US"/>
        </a:p>
      </dgm:t>
    </dgm:pt>
    <dgm:pt modelId="{DC363594-B1B2-4239-A9E9-B8B0BF915832}">
      <dgm:prSet phldrT="[Text]"/>
      <dgm:spPr/>
      <dgm:t>
        <a:bodyPr/>
        <a:lstStyle/>
        <a:p>
          <a:r>
            <a:rPr lang="ar-LB" dirty="0" smtClean="0"/>
            <a:t>التلامذة</a:t>
          </a:r>
          <a:endParaRPr lang="en-US" dirty="0"/>
        </a:p>
      </dgm:t>
    </dgm:pt>
    <dgm:pt modelId="{C81704B8-CBEB-4896-8B0C-250002320025}" type="parTrans" cxnId="{81B4D7A6-EF05-40B3-993D-2B7D60765614}">
      <dgm:prSet/>
      <dgm:spPr/>
      <dgm:t>
        <a:bodyPr/>
        <a:lstStyle/>
        <a:p>
          <a:endParaRPr lang="en-US"/>
        </a:p>
      </dgm:t>
    </dgm:pt>
    <dgm:pt modelId="{DBB08E28-7A6F-46D1-8115-2F685E09A009}" type="sibTrans" cxnId="{81B4D7A6-EF05-40B3-993D-2B7D60765614}">
      <dgm:prSet/>
      <dgm:spPr/>
      <dgm:t>
        <a:bodyPr/>
        <a:lstStyle/>
        <a:p>
          <a:endParaRPr lang="en-US"/>
        </a:p>
      </dgm:t>
    </dgm:pt>
    <dgm:pt modelId="{93E3B984-B2BC-45CB-B408-973E0762285E}" type="pres">
      <dgm:prSet presAssocID="{0CEA31E7-D1A9-418A-9FB9-FE421D4577F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C6ABB19-A020-49D8-BBB6-434A5FF6F92B}" type="pres">
      <dgm:prSet presAssocID="{BDAD9DA0-D2C1-4823-B944-F7E4D66F9A44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9A7E48-17E1-41DA-B92C-177B718CEECA}" type="pres">
      <dgm:prSet presAssocID="{BDAD9DA0-D2C1-4823-B944-F7E4D66F9A44}" presName="gear1srcNode" presStyleLbl="node1" presStyleIdx="0" presStyleCnt="3"/>
      <dgm:spPr/>
    </dgm:pt>
    <dgm:pt modelId="{53D610A4-D73E-4347-8E6F-FA7384DBB692}" type="pres">
      <dgm:prSet presAssocID="{BDAD9DA0-D2C1-4823-B944-F7E4D66F9A44}" presName="gear1dstNode" presStyleLbl="node1" presStyleIdx="0" presStyleCnt="3"/>
      <dgm:spPr/>
    </dgm:pt>
    <dgm:pt modelId="{61F65D0F-7D58-45F7-A858-52E242272640}" type="pres">
      <dgm:prSet presAssocID="{36461DF3-6038-4BB3-871A-0EDA694AC416}" presName="gear2" presStyleLbl="node1" presStyleIdx="1" presStyleCnt="3">
        <dgm:presLayoutVars>
          <dgm:chMax val="1"/>
          <dgm:bulletEnabled val="1"/>
        </dgm:presLayoutVars>
      </dgm:prSet>
      <dgm:spPr/>
    </dgm:pt>
    <dgm:pt modelId="{EE475A01-0AE0-4F30-A679-4C3E952563C5}" type="pres">
      <dgm:prSet presAssocID="{36461DF3-6038-4BB3-871A-0EDA694AC416}" presName="gear2srcNode" presStyleLbl="node1" presStyleIdx="1" presStyleCnt="3"/>
      <dgm:spPr/>
    </dgm:pt>
    <dgm:pt modelId="{5901DDB8-C75C-48C6-AB7B-D62D92755AFB}" type="pres">
      <dgm:prSet presAssocID="{36461DF3-6038-4BB3-871A-0EDA694AC416}" presName="gear2dstNode" presStyleLbl="node1" presStyleIdx="1" presStyleCnt="3"/>
      <dgm:spPr/>
    </dgm:pt>
    <dgm:pt modelId="{C418C961-138C-427B-8F05-9A7A0AD7F635}" type="pres">
      <dgm:prSet presAssocID="{DC363594-B1B2-4239-A9E9-B8B0BF915832}" presName="gear3" presStyleLbl="node1" presStyleIdx="2" presStyleCnt="3"/>
      <dgm:spPr/>
      <dgm:t>
        <a:bodyPr/>
        <a:lstStyle/>
        <a:p>
          <a:endParaRPr lang="en-US"/>
        </a:p>
      </dgm:t>
    </dgm:pt>
    <dgm:pt modelId="{36AD3CF1-8DE6-4F73-BF35-B410DC47BD5F}" type="pres">
      <dgm:prSet presAssocID="{DC363594-B1B2-4239-A9E9-B8B0BF915832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316E62-0EC4-4A01-A147-FF19B50670CE}" type="pres">
      <dgm:prSet presAssocID="{DC363594-B1B2-4239-A9E9-B8B0BF915832}" presName="gear3srcNode" presStyleLbl="node1" presStyleIdx="2" presStyleCnt="3"/>
      <dgm:spPr/>
    </dgm:pt>
    <dgm:pt modelId="{AB67CE1C-8C21-40E5-9E6A-9104C20E76C9}" type="pres">
      <dgm:prSet presAssocID="{DC363594-B1B2-4239-A9E9-B8B0BF915832}" presName="gear3dstNode" presStyleLbl="node1" presStyleIdx="2" presStyleCnt="3"/>
      <dgm:spPr/>
    </dgm:pt>
    <dgm:pt modelId="{3DAD19DF-6ED1-420C-AB3B-ED36216ABAE0}" type="pres">
      <dgm:prSet presAssocID="{6697A126-D475-4E88-9A92-8C517D628A38}" presName="connector1" presStyleLbl="sibTrans2D1" presStyleIdx="0" presStyleCnt="3"/>
      <dgm:spPr/>
    </dgm:pt>
    <dgm:pt modelId="{741B0ED8-92B7-4BF4-9D79-B644F5ED5ADC}" type="pres">
      <dgm:prSet presAssocID="{6A9C931F-71C4-46AD-BE95-E378ECCFD169}" presName="connector2" presStyleLbl="sibTrans2D1" presStyleIdx="1" presStyleCnt="3"/>
      <dgm:spPr/>
    </dgm:pt>
    <dgm:pt modelId="{61CE08CD-17B0-40CA-BC7B-ED10E5C45519}" type="pres">
      <dgm:prSet presAssocID="{DBB08E28-7A6F-46D1-8115-2F685E09A009}" presName="connector3" presStyleLbl="sibTrans2D1" presStyleIdx="2" presStyleCnt="3"/>
      <dgm:spPr/>
    </dgm:pt>
  </dgm:ptLst>
  <dgm:cxnLst>
    <dgm:cxn modelId="{117CAA3C-76C0-4142-ACEA-AEFAF2370392}" type="presOf" srcId="{36461DF3-6038-4BB3-871A-0EDA694AC416}" destId="{5901DDB8-C75C-48C6-AB7B-D62D92755AFB}" srcOrd="2" destOrd="0" presId="urn:microsoft.com/office/officeart/2005/8/layout/gear1"/>
    <dgm:cxn modelId="{3A67B9CF-6629-4665-821B-893AB471481C}" type="presOf" srcId="{DC363594-B1B2-4239-A9E9-B8B0BF915832}" destId="{C418C961-138C-427B-8F05-9A7A0AD7F635}" srcOrd="0" destOrd="0" presId="urn:microsoft.com/office/officeart/2005/8/layout/gear1"/>
    <dgm:cxn modelId="{4F81B378-C0F9-4C76-AA73-CD2D5EED040A}" type="presOf" srcId="{BDAD9DA0-D2C1-4823-B944-F7E4D66F9A44}" destId="{CC6ABB19-A020-49D8-BBB6-434A5FF6F92B}" srcOrd="0" destOrd="0" presId="urn:microsoft.com/office/officeart/2005/8/layout/gear1"/>
    <dgm:cxn modelId="{7A92EE5F-279A-425A-BA2B-9733A2C979AC}" type="presOf" srcId="{36461DF3-6038-4BB3-871A-0EDA694AC416}" destId="{61F65D0F-7D58-45F7-A858-52E242272640}" srcOrd="0" destOrd="0" presId="urn:microsoft.com/office/officeart/2005/8/layout/gear1"/>
    <dgm:cxn modelId="{D03A02D0-6087-43AB-885C-3C4B8058B8F9}" type="presOf" srcId="{0CEA31E7-D1A9-418A-9FB9-FE421D4577F8}" destId="{93E3B984-B2BC-45CB-B408-973E0762285E}" srcOrd="0" destOrd="0" presId="urn:microsoft.com/office/officeart/2005/8/layout/gear1"/>
    <dgm:cxn modelId="{85DC1266-0456-4379-BA6B-22081255A624}" type="presOf" srcId="{BDAD9DA0-D2C1-4823-B944-F7E4D66F9A44}" destId="{53D610A4-D73E-4347-8E6F-FA7384DBB692}" srcOrd="2" destOrd="0" presId="urn:microsoft.com/office/officeart/2005/8/layout/gear1"/>
    <dgm:cxn modelId="{98E905E6-DF84-4F48-8D3A-1737432896F4}" type="presOf" srcId="{DBB08E28-7A6F-46D1-8115-2F685E09A009}" destId="{61CE08CD-17B0-40CA-BC7B-ED10E5C45519}" srcOrd="0" destOrd="0" presId="urn:microsoft.com/office/officeart/2005/8/layout/gear1"/>
    <dgm:cxn modelId="{EE01720F-31BF-4E45-A1E0-2887B8783F05}" type="presOf" srcId="{BDAD9DA0-D2C1-4823-B944-F7E4D66F9A44}" destId="{219A7E48-17E1-41DA-B92C-177B718CEECA}" srcOrd="1" destOrd="0" presId="urn:microsoft.com/office/officeart/2005/8/layout/gear1"/>
    <dgm:cxn modelId="{AF5691A9-F1C0-4C21-A880-AA865625C2FE}" type="presOf" srcId="{DC363594-B1B2-4239-A9E9-B8B0BF915832}" destId="{AB67CE1C-8C21-40E5-9E6A-9104C20E76C9}" srcOrd="3" destOrd="0" presId="urn:microsoft.com/office/officeart/2005/8/layout/gear1"/>
    <dgm:cxn modelId="{5FFB5969-12CF-487B-B0B6-B010A4C44138}" type="presOf" srcId="{DC363594-B1B2-4239-A9E9-B8B0BF915832}" destId="{51316E62-0EC4-4A01-A147-FF19B50670CE}" srcOrd="2" destOrd="0" presId="urn:microsoft.com/office/officeart/2005/8/layout/gear1"/>
    <dgm:cxn modelId="{753FF7FA-907E-40C7-9544-90BDC885BB2A}" srcId="{0CEA31E7-D1A9-418A-9FB9-FE421D4577F8}" destId="{36461DF3-6038-4BB3-871A-0EDA694AC416}" srcOrd="1" destOrd="0" parTransId="{B34A0919-ACB1-41D2-A745-93718E3914DB}" sibTransId="{6A9C931F-71C4-46AD-BE95-E378ECCFD169}"/>
    <dgm:cxn modelId="{3C4B5476-23EB-44A7-B9CE-06982C12D4DC}" srcId="{0CEA31E7-D1A9-418A-9FB9-FE421D4577F8}" destId="{BDAD9DA0-D2C1-4823-B944-F7E4D66F9A44}" srcOrd="0" destOrd="0" parTransId="{2579CA4E-E2ED-492D-8A9E-6D0387679F61}" sibTransId="{6697A126-D475-4E88-9A92-8C517D628A38}"/>
    <dgm:cxn modelId="{97287ABB-ABC4-482F-9B47-8CDBF8E3ABBC}" type="presOf" srcId="{6697A126-D475-4E88-9A92-8C517D628A38}" destId="{3DAD19DF-6ED1-420C-AB3B-ED36216ABAE0}" srcOrd="0" destOrd="0" presId="urn:microsoft.com/office/officeart/2005/8/layout/gear1"/>
    <dgm:cxn modelId="{81B4D7A6-EF05-40B3-993D-2B7D60765614}" srcId="{0CEA31E7-D1A9-418A-9FB9-FE421D4577F8}" destId="{DC363594-B1B2-4239-A9E9-B8B0BF915832}" srcOrd="2" destOrd="0" parTransId="{C81704B8-CBEB-4896-8B0C-250002320025}" sibTransId="{DBB08E28-7A6F-46D1-8115-2F685E09A009}"/>
    <dgm:cxn modelId="{F3DB46EF-EA28-4202-A287-AEA277C6CD12}" type="presOf" srcId="{36461DF3-6038-4BB3-871A-0EDA694AC416}" destId="{EE475A01-0AE0-4F30-A679-4C3E952563C5}" srcOrd="1" destOrd="0" presId="urn:microsoft.com/office/officeart/2005/8/layout/gear1"/>
    <dgm:cxn modelId="{18552583-2311-4E21-9F89-3A0206FF1BF9}" type="presOf" srcId="{DC363594-B1B2-4239-A9E9-B8B0BF915832}" destId="{36AD3CF1-8DE6-4F73-BF35-B410DC47BD5F}" srcOrd="1" destOrd="0" presId="urn:microsoft.com/office/officeart/2005/8/layout/gear1"/>
    <dgm:cxn modelId="{5F1A9981-9654-4B69-A431-CBFFEFA665B2}" type="presOf" srcId="{6A9C931F-71C4-46AD-BE95-E378ECCFD169}" destId="{741B0ED8-92B7-4BF4-9D79-B644F5ED5ADC}" srcOrd="0" destOrd="0" presId="urn:microsoft.com/office/officeart/2005/8/layout/gear1"/>
    <dgm:cxn modelId="{5004D14E-4F08-4F7D-9B3F-1ACE2341FF30}" type="presParOf" srcId="{93E3B984-B2BC-45CB-B408-973E0762285E}" destId="{CC6ABB19-A020-49D8-BBB6-434A5FF6F92B}" srcOrd="0" destOrd="0" presId="urn:microsoft.com/office/officeart/2005/8/layout/gear1"/>
    <dgm:cxn modelId="{69640967-0000-47AD-A1E3-B5B3A38E5BBA}" type="presParOf" srcId="{93E3B984-B2BC-45CB-B408-973E0762285E}" destId="{219A7E48-17E1-41DA-B92C-177B718CEECA}" srcOrd="1" destOrd="0" presId="urn:microsoft.com/office/officeart/2005/8/layout/gear1"/>
    <dgm:cxn modelId="{4DBB8A1B-2439-4059-B0F7-46FE37318313}" type="presParOf" srcId="{93E3B984-B2BC-45CB-B408-973E0762285E}" destId="{53D610A4-D73E-4347-8E6F-FA7384DBB692}" srcOrd="2" destOrd="0" presId="urn:microsoft.com/office/officeart/2005/8/layout/gear1"/>
    <dgm:cxn modelId="{351349BB-2659-4121-8766-1B12A2D72CDF}" type="presParOf" srcId="{93E3B984-B2BC-45CB-B408-973E0762285E}" destId="{61F65D0F-7D58-45F7-A858-52E242272640}" srcOrd="3" destOrd="0" presId="urn:microsoft.com/office/officeart/2005/8/layout/gear1"/>
    <dgm:cxn modelId="{0DAAF77E-E677-4FE0-9214-E91CF8E3FC3A}" type="presParOf" srcId="{93E3B984-B2BC-45CB-B408-973E0762285E}" destId="{EE475A01-0AE0-4F30-A679-4C3E952563C5}" srcOrd="4" destOrd="0" presId="urn:microsoft.com/office/officeart/2005/8/layout/gear1"/>
    <dgm:cxn modelId="{463D26BC-CEF1-4401-907F-B165197F01CF}" type="presParOf" srcId="{93E3B984-B2BC-45CB-B408-973E0762285E}" destId="{5901DDB8-C75C-48C6-AB7B-D62D92755AFB}" srcOrd="5" destOrd="0" presId="urn:microsoft.com/office/officeart/2005/8/layout/gear1"/>
    <dgm:cxn modelId="{F7B4ED24-7BB2-4E7E-A954-238B0762CC30}" type="presParOf" srcId="{93E3B984-B2BC-45CB-B408-973E0762285E}" destId="{C418C961-138C-427B-8F05-9A7A0AD7F635}" srcOrd="6" destOrd="0" presId="urn:microsoft.com/office/officeart/2005/8/layout/gear1"/>
    <dgm:cxn modelId="{39EFFC98-B861-439D-A7FD-F8E6D1BD6B39}" type="presParOf" srcId="{93E3B984-B2BC-45CB-B408-973E0762285E}" destId="{36AD3CF1-8DE6-4F73-BF35-B410DC47BD5F}" srcOrd="7" destOrd="0" presId="urn:microsoft.com/office/officeart/2005/8/layout/gear1"/>
    <dgm:cxn modelId="{A7E807DE-3D8E-41B4-8289-16CE7F4DA4D1}" type="presParOf" srcId="{93E3B984-B2BC-45CB-B408-973E0762285E}" destId="{51316E62-0EC4-4A01-A147-FF19B50670CE}" srcOrd="8" destOrd="0" presId="urn:microsoft.com/office/officeart/2005/8/layout/gear1"/>
    <dgm:cxn modelId="{FA2057B1-7839-4334-8487-95106813264D}" type="presParOf" srcId="{93E3B984-B2BC-45CB-B408-973E0762285E}" destId="{AB67CE1C-8C21-40E5-9E6A-9104C20E76C9}" srcOrd="9" destOrd="0" presId="urn:microsoft.com/office/officeart/2005/8/layout/gear1"/>
    <dgm:cxn modelId="{619B0A1A-0AE1-4AEF-BCCE-3D0681F90045}" type="presParOf" srcId="{93E3B984-B2BC-45CB-B408-973E0762285E}" destId="{3DAD19DF-6ED1-420C-AB3B-ED36216ABAE0}" srcOrd="10" destOrd="0" presId="urn:microsoft.com/office/officeart/2005/8/layout/gear1"/>
    <dgm:cxn modelId="{738B6607-1FE8-47BF-A6B1-086EBA4C839C}" type="presParOf" srcId="{93E3B984-B2BC-45CB-B408-973E0762285E}" destId="{741B0ED8-92B7-4BF4-9D79-B644F5ED5ADC}" srcOrd="11" destOrd="0" presId="urn:microsoft.com/office/officeart/2005/8/layout/gear1"/>
    <dgm:cxn modelId="{8A26B291-9BEA-49E4-89BE-5605F31887A7}" type="presParOf" srcId="{93E3B984-B2BC-45CB-B408-973E0762285E}" destId="{61CE08CD-17B0-40CA-BC7B-ED10E5C45519}" srcOrd="12" destOrd="0" presId="urn:microsoft.com/office/officeart/2005/8/layout/gear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4E1139-E379-4980-949D-F59F638FEC8A}" type="doc">
      <dgm:prSet loTypeId="urn:microsoft.com/office/officeart/2005/8/layout/hierarchy4" loCatId="hierarchy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289E3370-923A-416F-892C-288CEBF54BB5}">
      <dgm:prSet phldrT="[Text]"/>
      <dgm:spPr/>
      <dgm:t>
        <a:bodyPr/>
        <a:lstStyle/>
        <a:p>
          <a:r>
            <a:rPr lang="ar-LB" dirty="0" smtClean="0"/>
            <a:t>الإدارة العامة</a:t>
          </a:r>
          <a:endParaRPr lang="en-US" dirty="0"/>
        </a:p>
      </dgm:t>
    </dgm:pt>
    <dgm:pt modelId="{C4F45DAA-6D89-49BF-8A2A-8263D8185F2D}" type="parTrans" cxnId="{BDB9B474-5421-4C67-8099-E45876D84534}">
      <dgm:prSet/>
      <dgm:spPr/>
      <dgm:t>
        <a:bodyPr/>
        <a:lstStyle/>
        <a:p>
          <a:endParaRPr lang="en-US"/>
        </a:p>
      </dgm:t>
    </dgm:pt>
    <dgm:pt modelId="{38C1B574-DF6A-414E-A947-FEE99E31D496}" type="sibTrans" cxnId="{BDB9B474-5421-4C67-8099-E45876D84534}">
      <dgm:prSet/>
      <dgm:spPr/>
      <dgm:t>
        <a:bodyPr/>
        <a:lstStyle/>
        <a:p>
          <a:endParaRPr lang="en-US"/>
        </a:p>
      </dgm:t>
    </dgm:pt>
    <dgm:pt modelId="{36A789DE-54DA-4F73-928B-3DCDF6B176A7}">
      <dgm:prSet phldrT="[Text]"/>
      <dgm:spPr/>
      <dgm:t>
        <a:bodyPr/>
        <a:lstStyle/>
        <a:p>
          <a:r>
            <a:rPr lang="ar-LB" dirty="0" smtClean="0"/>
            <a:t>إدارة الأقسام</a:t>
          </a:r>
          <a:endParaRPr lang="en-US" dirty="0"/>
        </a:p>
      </dgm:t>
    </dgm:pt>
    <dgm:pt modelId="{AF3A35A4-5AE3-4DD5-AF00-CBCBE903A0D5}" type="parTrans" cxnId="{D02E2ECE-0D4E-4710-AEB0-76595F4DEC65}">
      <dgm:prSet/>
      <dgm:spPr/>
      <dgm:t>
        <a:bodyPr/>
        <a:lstStyle/>
        <a:p>
          <a:endParaRPr lang="en-US"/>
        </a:p>
      </dgm:t>
    </dgm:pt>
    <dgm:pt modelId="{6B3E8936-73DA-45A1-BC52-8FCCBB55B75D}" type="sibTrans" cxnId="{D02E2ECE-0D4E-4710-AEB0-76595F4DEC65}">
      <dgm:prSet/>
      <dgm:spPr/>
      <dgm:t>
        <a:bodyPr/>
        <a:lstStyle/>
        <a:p>
          <a:endParaRPr lang="en-US"/>
        </a:p>
      </dgm:t>
    </dgm:pt>
    <dgm:pt modelId="{905E58C2-A600-47AB-BE12-A556260AB079}">
      <dgm:prSet phldrT="[Text]"/>
      <dgm:spPr/>
      <dgm:t>
        <a:bodyPr/>
        <a:lstStyle/>
        <a:p>
          <a:r>
            <a:rPr lang="ar-LB" dirty="0" smtClean="0"/>
            <a:t>المعلمون</a:t>
          </a:r>
          <a:endParaRPr lang="en-US" dirty="0"/>
        </a:p>
      </dgm:t>
    </dgm:pt>
    <dgm:pt modelId="{BBBD8500-4E98-4FAF-997C-B8D4F00843F6}" type="parTrans" cxnId="{3A646598-8D8A-4030-A43B-D04EF996AB98}">
      <dgm:prSet/>
      <dgm:spPr/>
      <dgm:t>
        <a:bodyPr/>
        <a:lstStyle/>
        <a:p>
          <a:endParaRPr lang="en-US"/>
        </a:p>
      </dgm:t>
    </dgm:pt>
    <dgm:pt modelId="{37BB74F5-6B3A-41D1-87B9-38E50C7AF247}" type="sibTrans" cxnId="{3A646598-8D8A-4030-A43B-D04EF996AB98}">
      <dgm:prSet/>
      <dgm:spPr/>
      <dgm:t>
        <a:bodyPr/>
        <a:lstStyle/>
        <a:p>
          <a:endParaRPr lang="en-US"/>
        </a:p>
      </dgm:t>
    </dgm:pt>
    <dgm:pt modelId="{A67CA76E-4969-40FC-A851-BD7A4D15F2CD}">
      <dgm:prSet phldrT="[Text]"/>
      <dgm:spPr/>
      <dgm:t>
        <a:bodyPr/>
        <a:lstStyle/>
        <a:p>
          <a:r>
            <a:rPr lang="ar-LB" dirty="0" smtClean="0"/>
            <a:t>المناظرات</a:t>
          </a:r>
          <a:endParaRPr lang="en-US" dirty="0"/>
        </a:p>
      </dgm:t>
    </dgm:pt>
    <dgm:pt modelId="{FC5802BD-9233-40FD-9DD7-03AA5126C99A}" type="parTrans" cxnId="{6730459F-8C31-439E-A6AD-A0CC4414BAE6}">
      <dgm:prSet/>
      <dgm:spPr/>
      <dgm:t>
        <a:bodyPr/>
        <a:lstStyle/>
        <a:p>
          <a:endParaRPr lang="en-US"/>
        </a:p>
      </dgm:t>
    </dgm:pt>
    <dgm:pt modelId="{66D3F531-1DB0-4B98-8A3C-A31AA1EE149A}" type="sibTrans" cxnId="{6730459F-8C31-439E-A6AD-A0CC4414BAE6}">
      <dgm:prSet/>
      <dgm:spPr/>
      <dgm:t>
        <a:bodyPr/>
        <a:lstStyle/>
        <a:p>
          <a:endParaRPr lang="en-US"/>
        </a:p>
      </dgm:t>
    </dgm:pt>
    <dgm:pt modelId="{D0E11E6C-7C98-4408-8B0A-FFD7C47C52F3}">
      <dgm:prSet phldrT="[Text]"/>
      <dgm:spPr/>
      <dgm:t>
        <a:bodyPr/>
        <a:lstStyle/>
        <a:p>
          <a:r>
            <a:rPr lang="ar-LB" smtClean="0"/>
            <a:t> المتخصّصة الخدمات</a:t>
          </a:r>
          <a:endParaRPr lang="en-US" dirty="0"/>
        </a:p>
      </dgm:t>
    </dgm:pt>
    <dgm:pt modelId="{91E80056-7835-4DD5-A6A7-372C0287E108}" type="parTrans" cxnId="{1650B19E-11DB-40D4-99A1-9160EDF5C27B}">
      <dgm:prSet/>
      <dgm:spPr/>
      <dgm:t>
        <a:bodyPr/>
        <a:lstStyle/>
        <a:p>
          <a:endParaRPr lang="en-US"/>
        </a:p>
      </dgm:t>
    </dgm:pt>
    <dgm:pt modelId="{B8D659BF-67EB-4121-B723-D53FC6A33796}" type="sibTrans" cxnId="{1650B19E-11DB-40D4-99A1-9160EDF5C27B}">
      <dgm:prSet/>
      <dgm:spPr/>
      <dgm:t>
        <a:bodyPr/>
        <a:lstStyle/>
        <a:p>
          <a:endParaRPr lang="en-US"/>
        </a:p>
      </dgm:t>
    </dgm:pt>
    <dgm:pt modelId="{7E8B6608-035A-4837-853B-54CE34673AE7}">
      <dgm:prSet phldrT="[Text]"/>
      <dgm:spPr/>
      <dgm:t>
        <a:bodyPr/>
        <a:lstStyle/>
        <a:p>
          <a:r>
            <a:rPr lang="ar-LB" dirty="0" smtClean="0"/>
            <a:t>الموظفون</a:t>
          </a:r>
          <a:endParaRPr lang="en-US" dirty="0"/>
        </a:p>
      </dgm:t>
    </dgm:pt>
    <dgm:pt modelId="{773382E1-044D-4E2C-B369-161FDF3DBCAC}" type="parTrans" cxnId="{AC132B8D-10B3-466B-AD78-178F29CF786A}">
      <dgm:prSet/>
      <dgm:spPr/>
      <dgm:t>
        <a:bodyPr/>
        <a:lstStyle/>
        <a:p>
          <a:endParaRPr lang="en-US"/>
        </a:p>
      </dgm:t>
    </dgm:pt>
    <dgm:pt modelId="{E063E03A-1931-48B6-B415-3FA4D8E3EDF6}" type="sibTrans" cxnId="{AC132B8D-10B3-466B-AD78-178F29CF786A}">
      <dgm:prSet/>
      <dgm:spPr/>
      <dgm:t>
        <a:bodyPr/>
        <a:lstStyle/>
        <a:p>
          <a:endParaRPr lang="en-US"/>
        </a:p>
      </dgm:t>
    </dgm:pt>
    <dgm:pt modelId="{A6D47E7C-481D-4A5A-A447-2DD943D22809}" type="pres">
      <dgm:prSet presAssocID="{334E1139-E379-4980-949D-F59F638FEC8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DF7296B-E752-4829-BB7E-2188A4C2811F}" type="pres">
      <dgm:prSet presAssocID="{289E3370-923A-416F-892C-288CEBF54BB5}" presName="vertOne" presStyleCnt="0"/>
      <dgm:spPr/>
    </dgm:pt>
    <dgm:pt modelId="{7485DC5B-09DB-42EB-B2B0-F514C349EC5F}" type="pres">
      <dgm:prSet presAssocID="{289E3370-923A-416F-892C-288CEBF54BB5}" presName="txOne" presStyleLbl="node0" presStyleIdx="0" presStyleCnt="1">
        <dgm:presLayoutVars>
          <dgm:chPref val="3"/>
        </dgm:presLayoutVars>
      </dgm:prSet>
      <dgm:spPr/>
    </dgm:pt>
    <dgm:pt modelId="{5E93719B-C15C-4E02-B383-CCD5C96827B2}" type="pres">
      <dgm:prSet presAssocID="{289E3370-923A-416F-892C-288CEBF54BB5}" presName="parTransOne" presStyleCnt="0"/>
      <dgm:spPr/>
    </dgm:pt>
    <dgm:pt modelId="{E83866D0-3AE4-4E9B-B433-3C08BE3870B7}" type="pres">
      <dgm:prSet presAssocID="{289E3370-923A-416F-892C-288CEBF54BB5}" presName="horzOne" presStyleCnt="0"/>
      <dgm:spPr/>
    </dgm:pt>
    <dgm:pt modelId="{BD9AC422-6F64-4BCF-9424-5D83D4838543}" type="pres">
      <dgm:prSet presAssocID="{36A789DE-54DA-4F73-928B-3DCDF6B176A7}" presName="vertTwo" presStyleCnt="0"/>
      <dgm:spPr/>
    </dgm:pt>
    <dgm:pt modelId="{F0FDD5EF-A553-4DF3-8BCB-84C8B972D2BE}" type="pres">
      <dgm:prSet presAssocID="{36A789DE-54DA-4F73-928B-3DCDF6B176A7}" presName="txTwo" presStyleLbl="node2" presStyleIdx="0" presStyleCnt="2">
        <dgm:presLayoutVars>
          <dgm:chPref val="3"/>
        </dgm:presLayoutVars>
      </dgm:prSet>
      <dgm:spPr/>
    </dgm:pt>
    <dgm:pt modelId="{166B495D-A756-4723-BB83-32CBCCAC38DA}" type="pres">
      <dgm:prSet presAssocID="{36A789DE-54DA-4F73-928B-3DCDF6B176A7}" presName="parTransTwo" presStyleCnt="0"/>
      <dgm:spPr/>
    </dgm:pt>
    <dgm:pt modelId="{3F333CDA-6CF2-4E7F-825F-3082026BCC65}" type="pres">
      <dgm:prSet presAssocID="{36A789DE-54DA-4F73-928B-3DCDF6B176A7}" presName="horzTwo" presStyleCnt="0"/>
      <dgm:spPr/>
    </dgm:pt>
    <dgm:pt modelId="{CA31E29C-2053-422B-9C51-D4733A06879D}" type="pres">
      <dgm:prSet presAssocID="{905E58C2-A600-47AB-BE12-A556260AB079}" presName="vertThree" presStyleCnt="0"/>
      <dgm:spPr/>
    </dgm:pt>
    <dgm:pt modelId="{8472D364-E53D-499E-B622-5A29109181E6}" type="pres">
      <dgm:prSet presAssocID="{905E58C2-A600-47AB-BE12-A556260AB079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8D8C01-C47F-4E65-BE29-513044DEC2FA}" type="pres">
      <dgm:prSet presAssocID="{905E58C2-A600-47AB-BE12-A556260AB079}" presName="horzThree" presStyleCnt="0"/>
      <dgm:spPr/>
    </dgm:pt>
    <dgm:pt modelId="{97301D78-814C-40C7-9752-2BC945F72910}" type="pres">
      <dgm:prSet presAssocID="{37BB74F5-6B3A-41D1-87B9-38E50C7AF247}" presName="sibSpaceThree" presStyleCnt="0"/>
      <dgm:spPr/>
    </dgm:pt>
    <dgm:pt modelId="{F0D2ED3A-BF96-455B-954E-2A673085F928}" type="pres">
      <dgm:prSet presAssocID="{A67CA76E-4969-40FC-A851-BD7A4D15F2CD}" presName="vertThree" presStyleCnt="0"/>
      <dgm:spPr/>
    </dgm:pt>
    <dgm:pt modelId="{49EB63D9-D6FC-480E-B4C9-57BAEAD56218}" type="pres">
      <dgm:prSet presAssocID="{A67CA76E-4969-40FC-A851-BD7A4D15F2CD}" presName="txThree" presStyleLbl="node3" presStyleIdx="1" presStyleCnt="3">
        <dgm:presLayoutVars>
          <dgm:chPref val="3"/>
        </dgm:presLayoutVars>
      </dgm:prSet>
      <dgm:spPr/>
    </dgm:pt>
    <dgm:pt modelId="{ECA9CEDA-841E-4736-B01C-BA7DFE03546F}" type="pres">
      <dgm:prSet presAssocID="{A67CA76E-4969-40FC-A851-BD7A4D15F2CD}" presName="horzThree" presStyleCnt="0"/>
      <dgm:spPr/>
    </dgm:pt>
    <dgm:pt modelId="{32CBB2ED-8E07-4D65-9717-B0DB707B721B}" type="pres">
      <dgm:prSet presAssocID="{6B3E8936-73DA-45A1-BC52-8FCCBB55B75D}" presName="sibSpaceTwo" presStyleCnt="0"/>
      <dgm:spPr/>
    </dgm:pt>
    <dgm:pt modelId="{DF1FFBB4-F9E3-4E94-BC18-CDB70BA028DD}" type="pres">
      <dgm:prSet presAssocID="{D0E11E6C-7C98-4408-8B0A-FFD7C47C52F3}" presName="vertTwo" presStyleCnt="0"/>
      <dgm:spPr/>
    </dgm:pt>
    <dgm:pt modelId="{B171EA2A-5E54-48A5-ADD4-5151F3665537}" type="pres">
      <dgm:prSet presAssocID="{D0E11E6C-7C98-4408-8B0A-FFD7C47C52F3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0E6AB4-A751-498F-84A3-1D178AAB7522}" type="pres">
      <dgm:prSet presAssocID="{D0E11E6C-7C98-4408-8B0A-FFD7C47C52F3}" presName="parTransTwo" presStyleCnt="0"/>
      <dgm:spPr/>
    </dgm:pt>
    <dgm:pt modelId="{2974E2EE-1E74-4DD4-9DD9-9EC6C4AAF947}" type="pres">
      <dgm:prSet presAssocID="{D0E11E6C-7C98-4408-8B0A-FFD7C47C52F3}" presName="horzTwo" presStyleCnt="0"/>
      <dgm:spPr/>
    </dgm:pt>
    <dgm:pt modelId="{BF4825F0-B7A4-4539-88D5-FD1DB0DC1B68}" type="pres">
      <dgm:prSet presAssocID="{7E8B6608-035A-4837-853B-54CE34673AE7}" presName="vertThree" presStyleCnt="0"/>
      <dgm:spPr/>
    </dgm:pt>
    <dgm:pt modelId="{FF9606F0-6F37-4618-9CE7-3438EBE65388}" type="pres">
      <dgm:prSet presAssocID="{7E8B6608-035A-4837-853B-54CE34673AE7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728CF1-B7F8-43E4-A788-3DCFE8ABDD7E}" type="pres">
      <dgm:prSet presAssocID="{7E8B6608-035A-4837-853B-54CE34673AE7}" presName="horzThree" presStyleCnt="0"/>
      <dgm:spPr/>
    </dgm:pt>
  </dgm:ptLst>
  <dgm:cxnLst>
    <dgm:cxn modelId="{05C39720-9491-4E86-AD94-76B50636CD93}" type="presOf" srcId="{A67CA76E-4969-40FC-A851-BD7A4D15F2CD}" destId="{49EB63D9-D6FC-480E-B4C9-57BAEAD56218}" srcOrd="0" destOrd="0" presId="urn:microsoft.com/office/officeart/2005/8/layout/hierarchy4"/>
    <dgm:cxn modelId="{0D437065-E2F2-4355-B464-51991BB6BA96}" type="presOf" srcId="{905E58C2-A600-47AB-BE12-A556260AB079}" destId="{8472D364-E53D-499E-B622-5A29109181E6}" srcOrd="0" destOrd="0" presId="urn:microsoft.com/office/officeart/2005/8/layout/hierarchy4"/>
    <dgm:cxn modelId="{5E7D624B-391F-4821-8FE3-EEE97687D082}" type="presOf" srcId="{7E8B6608-035A-4837-853B-54CE34673AE7}" destId="{FF9606F0-6F37-4618-9CE7-3438EBE65388}" srcOrd="0" destOrd="0" presId="urn:microsoft.com/office/officeart/2005/8/layout/hierarchy4"/>
    <dgm:cxn modelId="{AC132B8D-10B3-466B-AD78-178F29CF786A}" srcId="{D0E11E6C-7C98-4408-8B0A-FFD7C47C52F3}" destId="{7E8B6608-035A-4837-853B-54CE34673AE7}" srcOrd="0" destOrd="0" parTransId="{773382E1-044D-4E2C-B369-161FDF3DBCAC}" sibTransId="{E063E03A-1931-48B6-B415-3FA4D8E3EDF6}"/>
    <dgm:cxn modelId="{D02E2ECE-0D4E-4710-AEB0-76595F4DEC65}" srcId="{289E3370-923A-416F-892C-288CEBF54BB5}" destId="{36A789DE-54DA-4F73-928B-3DCDF6B176A7}" srcOrd="0" destOrd="0" parTransId="{AF3A35A4-5AE3-4DD5-AF00-CBCBE903A0D5}" sibTransId="{6B3E8936-73DA-45A1-BC52-8FCCBB55B75D}"/>
    <dgm:cxn modelId="{BDB9B474-5421-4C67-8099-E45876D84534}" srcId="{334E1139-E379-4980-949D-F59F638FEC8A}" destId="{289E3370-923A-416F-892C-288CEBF54BB5}" srcOrd="0" destOrd="0" parTransId="{C4F45DAA-6D89-49BF-8A2A-8263D8185F2D}" sibTransId="{38C1B574-DF6A-414E-A947-FEE99E31D496}"/>
    <dgm:cxn modelId="{1650B19E-11DB-40D4-99A1-9160EDF5C27B}" srcId="{289E3370-923A-416F-892C-288CEBF54BB5}" destId="{D0E11E6C-7C98-4408-8B0A-FFD7C47C52F3}" srcOrd="1" destOrd="0" parTransId="{91E80056-7835-4DD5-A6A7-372C0287E108}" sibTransId="{B8D659BF-67EB-4121-B723-D53FC6A33796}"/>
    <dgm:cxn modelId="{6A33EB98-375A-4375-9C2E-75D0BFD1DC52}" type="presOf" srcId="{D0E11E6C-7C98-4408-8B0A-FFD7C47C52F3}" destId="{B171EA2A-5E54-48A5-ADD4-5151F3665537}" srcOrd="0" destOrd="0" presId="urn:microsoft.com/office/officeart/2005/8/layout/hierarchy4"/>
    <dgm:cxn modelId="{9CD6C6E9-F8A0-48F4-8CD3-FA68314755F5}" type="presOf" srcId="{289E3370-923A-416F-892C-288CEBF54BB5}" destId="{7485DC5B-09DB-42EB-B2B0-F514C349EC5F}" srcOrd="0" destOrd="0" presId="urn:microsoft.com/office/officeart/2005/8/layout/hierarchy4"/>
    <dgm:cxn modelId="{5ABC625D-687A-479A-8196-3EBAE4D2B6B9}" type="presOf" srcId="{334E1139-E379-4980-949D-F59F638FEC8A}" destId="{A6D47E7C-481D-4A5A-A447-2DD943D22809}" srcOrd="0" destOrd="0" presId="urn:microsoft.com/office/officeart/2005/8/layout/hierarchy4"/>
    <dgm:cxn modelId="{3A646598-8D8A-4030-A43B-D04EF996AB98}" srcId="{36A789DE-54DA-4F73-928B-3DCDF6B176A7}" destId="{905E58C2-A600-47AB-BE12-A556260AB079}" srcOrd="0" destOrd="0" parTransId="{BBBD8500-4E98-4FAF-997C-B8D4F00843F6}" sibTransId="{37BB74F5-6B3A-41D1-87B9-38E50C7AF247}"/>
    <dgm:cxn modelId="{A0234CBB-B82F-4787-9396-0FC2942DE6F6}" type="presOf" srcId="{36A789DE-54DA-4F73-928B-3DCDF6B176A7}" destId="{F0FDD5EF-A553-4DF3-8BCB-84C8B972D2BE}" srcOrd="0" destOrd="0" presId="urn:microsoft.com/office/officeart/2005/8/layout/hierarchy4"/>
    <dgm:cxn modelId="{6730459F-8C31-439E-A6AD-A0CC4414BAE6}" srcId="{36A789DE-54DA-4F73-928B-3DCDF6B176A7}" destId="{A67CA76E-4969-40FC-A851-BD7A4D15F2CD}" srcOrd="1" destOrd="0" parTransId="{FC5802BD-9233-40FD-9DD7-03AA5126C99A}" sibTransId="{66D3F531-1DB0-4B98-8A3C-A31AA1EE149A}"/>
    <dgm:cxn modelId="{02FA7C9D-B615-42F4-9EEE-4D5B002FFADE}" type="presParOf" srcId="{A6D47E7C-481D-4A5A-A447-2DD943D22809}" destId="{ADF7296B-E752-4829-BB7E-2188A4C2811F}" srcOrd="0" destOrd="0" presId="urn:microsoft.com/office/officeart/2005/8/layout/hierarchy4"/>
    <dgm:cxn modelId="{B780D9E8-65A9-480F-BBA0-7476BADF3AAA}" type="presParOf" srcId="{ADF7296B-E752-4829-BB7E-2188A4C2811F}" destId="{7485DC5B-09DB-42EB-B2B0-F514C349EC5F}" srcOrd="0" destOrd="0" presId="urn:microsoft.com/office/officeart/2005/8/layout/hierarchy4"/>
    <dgm:cxn modelId="{34A608CB-59C5-4ECF-8F76-F6A0F67E526F}" type="presParOf" srcId="{ADF7296B-E752-4829-BB7E-2188A4C2811F}" destId="{5E93719B-C15C-4E02-B383-CCD5C96827B2}" srcOrd="1" destOrd="0" presId="urn:microsoft.com/office/officeart/2005/8/layout/hierarchy4"/>
    <dgm:cxn modelId="{B0F3ABB1-5464-45A8-8909-00B72FBDFDCB}" type="presParOf" srcId="{ADF7296B-E752-4829-BB7E-2188A4C2811F}" destId="{E83866D0-3AE4-4E9B-B433-3C08BE3870B7}" srcOrd="2" destOrd="0" presId="urn:microsoft.com/office/officeart/2005/8/layout/hierarchy4"/>
    <dgm:cxn modelId="{336431F0-5C99-492D-ADCC-7C5CD4E7F6A8}" type="presParOf" srcId="{E83866D0-3AE4-4E9B-B433-3C08BE3870B7}" destId="{BD9AC422-6F64-4BCF-9424-5D83D4838543}" srcOrd="0" destOrd="0" presId="urn:microsoft.com/office/officeart/2005/8/layout/hierarchy4"/>
    <dgm:cxn modelId="{FB8E5377-797C-4931-9388-DF2246C3FFC3}" type="presParOf" srcId="{BD9AC422-6F64-4BCF-9424-5D83D4838543}" destId="{F0FDD5EF-A553-4DF3-8BCB-84C8B972D2BE}" srcOrd="0" destOrd="0" presId="urn:microsoft.com/office/officeart/2005/8/layout/hierarchy4"/>
    <dgm:cxn modelId="{F943F297-EFCD-4EDA-A6FF-A9BB168CE0FF}" type="presParOf" srcId="{BD9AC422-6F64-4BCF-9424-5D83D4838543}" destId="{166B495D-A756-4723-BB83-32CBCCAC38DA}" srcOrd="1" destOrd="0" presId="urn:microsoft.com/office/officeart/2005/8/layout/hierarchy4"/>
    <dgm:cxn modelId="{D0A3DE8B-1A0A-4B04-BA95-87F69DB34535}" type="presParOf" srcId="{BD9AC422-6F64-4BCF-9424-5D83D4838543}" destId="{3F333CDA-6CF2-4E7F-825F-3082026BCC65}" srcOrd="2" destOrd="0" presId="urn:microsoft.com/office/officeart/2005/8/layout/hierarchy4"/>
    <dgm:cxn modelId="{E4204F35-48A1-4FDE-A989-B039D998C4C9}" type="presParOf" srcId="{3F333CDA-6CF2-4E7F-825F-3082026BCC65}" destId="{CA31E29C-2053-422B-9C51-D4733A06879D}" srcOrd="0" destOrd="0" presId="urn:microsoft.com/office/officeart/2005/8/layout/hierarchy4"/>
    <dgm:cxn modelId="{C8A3CFB7-B5D2-4333-B9CD-4B89ECD9DC1F}" type="presParOf" srcId="{CA31E29C-2053-422B-9C51-D4733A06879D}" destId="{8472D364-E53D-499E-B622-5A29109181E6}" srcOrd="0" destOrd="0" presId="urn:microsoft.com/office/officeart/2005/8/layout/hierarchy4"/>
    <dgm:cxn modelId="{32D26E87-BEF8-4B10-890A-45DA68D909B0}" type="presParOf" srcId="{CA31E29C-2053-422B-9C51-D4733A06879D}" destId="{C88D8C01-C47F-4E65-BE29-513044DEC2FA}" srcOrd="1" destOrd="0" presId="urn:microsoft.com/office/officeart/2005/8/layout/hierarchy4"/>
    <dgm:cxn modelId="{BA6C9A20-104B-4400-9B8B-1E7C849A075D}" type="presParOf" srcId="{3F333CDA-6CF2-4E7F-825F-3082026BCC65}" destId="{97301D78-814C-40C7-9752-2BC945F72910}" srcOrd="1" destOrd="0" presId="urn:microsoft.com/office/officeart/2005/8/layout/hierarchy4"/>
    <dgm:cxn modelId="{B6D6C6B0-F49B-4389-8C17-B24314955786}" type="presParOf" srcId="{3F333CDA-6CF2-4E7F-825F-3082026BCC65}" destId="{F0D2ED3A-BF96-455B-954E-2A673085F928}" srcOrd="2" destOrd="0" presId="urn:microsoft.com/office/officeart/2005/8/layout/hierarchy4"/>
    <dgm:cxn modelId="{869BF931-F3A8-41E2-A717-AAD3B261DDBF}" type="presParOf" srcId="{F0D2ED3A-BF96-455B-954E-2A673085F928}" destId="{49EB63D9-D6FC-480E-B4C9-57BAEAD56218}" srcOrd="0" destOrd="0" presId="urn:microsoft.com/office/officeart/2005/8/layout/hierarchy4"/>
    <dgm:cxn modelId="{20BC25E1-8D90-48C8-ACED-02CFF509C703}" type="presParOf" srcId="{F0D2ED3A-BF96-455B-954E-2A673085F928}" destId="{ECA9CEDA-841E-4736-B01C-BA7DFE03546F}" srcOrd="1" destOrd="0" presId="urn:microsoft.com/office/officeart/2005/8/layout/hierarchy4"/>
    <dgm:cxn modelId="{1608CB1C-454A-44B2-A184-A1AEFBD91638}" type="presParOf" srcId="{E83866D0-3AE4-4E9B-B433-3C08BE3870B7}" destId="{32CBB2ED-8E07-4D65-9717-B0DB707B721B}" srcOrd="1" destOrd="0" presId="urn:microsoft.com/office/officeart/2005/8/layout/hierarchy4"/>
    <dgm:cxn modelId="{4BD8324D-F75F-45DF-B84F-6FAA9DDBF942}" type="presParOf" srcId="{E83866D0-3AE4-4E9B-B433-3C08BE3870B7}" destId="{DF1FFBB4-F9E3-4E94-BC18-CDB70BA028DD}" srcOrd="2" destOrd="0" presId="urn:microsoft.com/office/officeart/2005/8/layout/hierarchy4"/>
    <dgm:cxn modelId="{CBC61793-5CEA-4DED-99E1-D64EEEEE195B}" type="presParOf" srcId="{DF1FFBB4-F9E3-4E94-BC18-CDB70BA028DD}" destId="{B171EA2A-5E54-48A5-ADD4-5151F3665537}" srcOrd="0" destOrd="0" presId="urn:microsoft.com/office/officeart/2005/8/layout/hierarchy4"/>
    <dgm:cxn modelId="{96EB4E9F-44EE-4B35-867B-5E18205FA03D}" type="presParOf" srcId="{DF1FFBB4-F9E3-4E94-BC18-CDB70BA028DD}" destId="{410E6AB4-A751-498F-84A3-1D178AAB7522}" srcOrd="1" destOrd="0" presId="urn:microsoft.com/office/officeart/2005/8/layout/hierarchy4"/>
    <dgm:cxn modelId="{D36118F9-4671-4707-BAB5-C7E434282899}" type="presParOf" srcId="{DF1FFBB4-F9E3-4E94-BC18-CDB70BA028DD}" destId="{2974E2EE-1E74-4DD4-9DD9-9EC6C4AAF947}" srcOrd="2" destOrd="0" presId="urn:microsoft.com/office/officeart/2005/8/layout/hierarchy4"/>
    <dgm:cxn modelId="{08B1C1FA-872F-4F5C-AFE8-7762037A3FDB}" type="presParOf" srcId="{2974E2EE-1E74-4DD4-9DD9-9EC6C4AAF947}" destId="{BF4825F0-B7A4-4539-88D5-FD1DB0DC1B68}" srcOrd="0" destOrd="0" presId="urn:microsoft.com/office/officeart/2005/8/layout/hierarchy4"/>
    <dgm:cxn modelId="{7B1DD313-10D4-4B51-9DFF-64DFE2758DE8}" type="presParOf" srcId="{BF4825F0-B7A4-4539-88D5-FD1DB0DC1B68}" destId="{FF9606F0-6F37-4618-9CE7-3438EBE65388}" srcOrd="0" destOrd="0" presId="urn:microsoft.com/office/officeart/2005/8/layout/hierarchy4"/>
    <dgm:cxn modelId="{CC660D4C-8447-4F2F-9737-60F306FE19DB}" type="presParOf" srcId="{BF4825F0-B7A4-4539-88D5-FD1DB0DC1B68}" destId="{D9728CF1-B7F8-43E4-A788-3DCFE8ABDD7E}" srcOrd="1" destOrd="0" presId="urn:microsoft.com/office/officeart/2005/8/layout/hierarchy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0A8AA6-F89D-4EE2-8A27-4E440414DF12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0CDD05E7-14AA-4F75-A13F-902D37A121B3}">
      <dgm:prSet phldrT="[Text]" custT="1"/>
      <dgm:spPr/>
      <dgm:t>
        <a:bodyPr/>
        <a:lstStyle/>
        <a:p>
          <a:r>
            <a:rPr lang="ar-LB" sz="4000" dirty="0" smtClean="0">
              <a:solidFill>
                <a:schemeClr val="bg1"/>
              </a:solidFill>
            </a:rPr>
            <a:t>الدعم</a:t>
          </a:r>
          <a:endParaRPr lang="en-US" sz="4000" dirty="0">
            <a:solidFill>
              <a:schemeClr val="bg1"/>
            </a:solidFill>
          </a:endParaRPr>
        </a:p>
      </dgm:t>
    </dgm:pt>
    <dgm:pt modelId="{A4994AC7-6407-4DD0-A588-3549105E1CFB}" type="parTrans" cxnId="{5824533A-90DF-42A6-8521-FD5DD3A40D59}">
      <dgm:prSet/>
      <dgm:spPr/>
      <dgm:t>
        <a:bodyPr/>
        <a:lstStyle/>
        <a:p>
          <a:endParaRPr lang="en-US"/>
        </a:p>
      </dgm:t>
    </dgm:pt>
    <dgm:pt modelId="{7572112E-DE36-43F6-A270-5B67E7C124CF}" type="sibTrans" cxnId="{5824533A-90DF-42A6-8521-FD5DD3A40D59}">
      <dgm:prSet/>
      <dgm:spPr/>
      <dgm:t>
        <a:bodyPr/>
        <a:lstStyle/>
        <a:p>
          <a:endParaRPr lang="en-US"/>
        </a:p>
      </dgm:t>
    </dgm:pt>
    <dgm:pt modelId="{DC14136A-9239-4B74-8EB5-25E1A59DA37D}">
      <dgm:prSet phldrT="[Text]"/>
      <dgm:spPr/>
      <dgm:t>
        <a:bodyPr/>
        <a:lstStyle/>
        <a:p>
          <a:r>
            <a:rPr lang="ar-LB" dirty="0" smtClean="0"/>
            <a:t>الإحترام</a:t>
          </a:r>
          <a:endParaRPr lang="en-US" dirty="0"/>
        </a:p>
      </dgm:t>
    </dgm:pt>
    <dgm:pt modelId="{D5700251-7E0E-429C-902C-B9842641242D}" type="parTrans" cxnId="{BF4938F1-72F6-4AAB-BF44-DCE986AD9382}">
      <dgm:prSet/>
      <dgm:spPr/>
      <dgm:t>
        <a:bodyPr/>
        <a:lstStyle/>
        <a:p>
          <a:endParaRPr lang="en-US"/>
        </a:p>
      </dgm:t>
    </dgm:pt>
    <dgm:pt modelId="{1BDC5874-041E-4025-AE15-045D987724B3}" type="sibTrans" cxnId="{BF4938F1-72F6-4AAB-BF44-DCE986AD9382}">
      <dgm:prSet/>
      <dgm:spPr/>
      <dgm:t>
        <a:bodyPr/>
        <a:lstStyle/>
        <a:p>
          <a:endParaRPr lang="en-US"/>
        </a:p>
      </dgm:t>
    </dgm:pt>
    <dgm:pt modelId="{36D37869-B916-4FFA-9295-DD785063D81B}">
      <dgm:prSet phldrT="[Text]" custT="1"/>
      <dgm:spPr/>
      <dgm:t>
        <a:bodyPr/>
        <a:lstStyle/>
        <a:p>
          <a:r>
            <a:rPr lang="ar-LB" sz="3600" dirty="0" smtClean="0"/>
            <a:t>المسؤولية</a:t>
          </a:r>
          <a:endParaRPr lang="en-US" sz="3600" dirty="0"/>
        </a:p>
      </dgm:t>
    </dgm:pt>
    <dgm:pt modelId="{63D78D05-2FF4-47C6-AB7F-93C077D193A9}" type="parTrans" cxnId="{FEED2428-55D5-4FEE-BDB5-8DDB16273594}">
      <dgm:prSet/>
      <dgm:spPr/>
      <dgm:t>
        <a:bodyPr/>
        <a:lstStyle/>
        <a:p>
          <a:endParaRPr lang="en-US"/>
        </a:p>
      </dgm:t>
    </dgm:pt>
    <dgm:pt modelId="{D557C77C-68EB-4250-8D7A-A3596449B7E4}" type="sibTrans" cxnId="{FEED2428-55D5-4FEE-BDB5-8DDB16273594}">
      <dgm:prSet/>
      <dgm:spPr/>
      <dgm:t>
        <a:bodyPr/>
        <a:lstStyle/>
        <a:p>
          <a:endParaRPr lang="en-US"/>
        </a:p>
      </dgm:t>
    </dgm:pt>
    <dgm:pt modelId="{2080FFA0-0648-4255-B52B-D9887360B282}" type="pres">
      <dgm:prSet presAssocID="{650A8AA6-F89D-4EE2-8A27-4E440414DF12}" presName="compositeShape" presStyleCnt="0">
        <dgm:presLayoutVars>
          <dgm:chMax val="7"/>
          <dgm:dir/>
          <dgm:resizeHandles val="exact"/>
        </dgm:presLayoutVars>
      </dgm:prSet>
      <dgm:spPr/>
    </dgm:pt>
    <dgm:pt modelId="{F400824F-199F-4239-A4EC-57A346CA46FA}" type="pres">
      <dgm:prSet presAssocID="{650A8AA6-F89D-4EE2-8A27-4E440414DF12}" presName="wedge1" presStyleLbl="node1" presStyleIdx="0" presStyleCnt="3"/>
      <dgm:spPr/>
    </dgm:pt>
    <dgm:pt modelId="{25EE274F-F818-4640-9E96-D27509F0A6CC}" type="pres">
      <dgm:prSet presAssocID="{650A8AA6-F89D-4EE2-8A27-4E440414DF12}" presName="dummy1a" presStyleCnt="0"/>
      <dgm:spPr/>
    </dgm:pt>
    <dgm:pt modelId="{8FE029E1-8C91-40AA-9356-0DF109F4FB8D}" type="pres">
      <dgm:prSet presAssocID="{650A8AA6-F89D-4EE2-8A27-4E440414DF12}" presName="dummy1b" presStyleCnt="0"/>
      <dgm:spPr/>
    </dgm:pt>
    <dgm:pt modelId="{474BC174-037A-4331-9D86-A813A6778DC2}" type="pres">
      <dgm:prSet presAssocID="{650A8AA6-F89D-4EE2-8A27-4E440414DF12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BE9095F-5FB0-45CA-9114-88B7CE6A92FA}" type="pres">
      <dgm:prSet presAssocID="{650A8AA6-F89D-4EE2-8A27-4E440414DF12}" presName="wedge2" presStyleLbl="node1" presStyleIdx="1" presStyleCnt="3"/>
      <dgm:spPr/>
      <dgm:t>
        <a:bodyPr/>
        <a:lstStyle/>
        <a:p>
          <a:endParaRPr lang="en-US"/>
        </a:p>
      </dgm:t>
    </dgm:pt>
    <dgm:pt modelId="{FC305EB5-803D-4C42-9783-92BFD4CE6733}" type="pres">
      <dgm:prSet presAssocID="{650A8AA6-F89D-4EE2-8A27-4E440414DF12}" presName="dummy2a" presStyleCnt="0"/>
      <dgm:spPr/>
    </dgm:pt>
    <dgm:pt modelId="{B2BAFF39-72F0-4B8E-828A-E00B0D45C6DE}" type="pres">
      <dgm:prSet presAssocID="{650A8AA6-F89D-4EE2-8A27-4E440414DF12}" presName="dummy2b" presStyleCnt="0"/>
      <dgm:spPr/>
    </dgm:pt>
    <dgm:pt modelId="{FF6A1F2D-BF27-4953-9428-7877D506EF80}" type="pres">
      <dgm:prSet presAssocID="{650A8AA6-F89D-4EE2-8A27-4E440414DF12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121941-7438-4075-B708-45B70FF17869}" type="pres">
      <dgm:prSet presAssocID="{650A8AA6-F89D-4EE2-8A27-4E440414DF12}" presName="wedge3" presStyleLbl="node1" presStyleIdx="2" presStyleCnt="3" custLinFactNeighborX="-257" custLinFactNeighborY="1562"/>
      <dgm:spPr/>
    </dgm:pt>
    <dgm:pt modelId="{0DC92570-EEA8-414C-97AF-7BA28AC526AD}" type="pres">
      <dgm:prSet presAssocID="{650A8AA6-F89D-4EE2-8A27-4E440414DF12}" presName="dummy3a" presStyleCnt="0"/>
      <dgm:spPr/>
    </dgm:pt>
    <dgm:pt modelId="{06B8CEF9-7104-42B6-A901-631234684BC4}" type="pres">
      <dgm:prSet presAssocID="{650A8AA6-F89D-4EE2-8A27-4E440414DF12}" presName="dummy3b" presStyleCnt="0"/>
      <dgm:spPr/>
    </dgm:pt>
    <dgm:pt modelId="{26DBFBC9-8F5A-4C65-9066-4C9FDFED5237}" type="pres">
      <dgm:prSet presAssocID="{650A8AA6-F89D-4EE2-8A27-4E440414DF12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446AF0D0-3A8F-4605-AE2E-F64F3AA5C7BC}" type="pres">
      <dgm:prSet presAssocID="{7572112E-DE36-43F6-A270-5B67E7C124CF}" presName="arrowWedge1" presStyleLbl="fgSibTrans2D1" presStyleIdx="0" presStyleCnt="3"/>
      <dgm:spPr/>
    </dgm:pt>
    <dgm:pt modelId="{6C1C0A32-0121-4502-84D4-57E8E24306F2}" type="pres">
      <dgm:prSet presAssocID="{1BDC5874-041E-4025-AE15-045D987724B3}" presName="arrowWedge2" presStyleLbl="fgSibTrans2D1" presStyleIdx="1" presStyleCnt="3"/>
      <dgm:spPr/>
    </dgm:pt>
    <dgm:pt modelId="{64A49D49-C0FF-4B20-AA52-403C707B1C97}" type="pres">
      <dgm:prSet presAssocID="{D557C77C-68EB-4250-8D7A-A3596449B7E4}" presName="arrowWedge3" presStyleLbl="fgSibTrans2D1" presStyleIdx="2" presStyleCnt="3"/>
      <dgm:spPr/>
    </dgm:pt>
  </dgm:ptLst>
  <dgm:cxnLst>
    <dgm:cxn modelId="{EF8D61AF-B9CF-449C-B90C-F0888B5209D8}" type="presOf" srcId="{DC14136A-9239-4B74-8EB5-25E1A59DA37D}" destId="{FF6A1F2D-BF27-4953-9428-7877D506EF80}" srcOrd="1" destOrd="0" presId="urn:microsoft.com/office/officeart/2005/8/layout/cycle8"/>
    <dgm:cxn modelId="{1FF33B88-62F7-4D3C-83C9-198FDE1BD8A1}" type="presOf" srcId="{0CDD05E7-14AA-4F75-A13F-902D37A121B3}" destId="{F400824F-199F-4239-A4EC-57A346CA46FA}" srcOrd="0" destOrd="0" presId="urn:microsoft.com/office/officeart/2005/8/layout/cycle8"/>
    <dgm:cxn modelId="{35B1E880-0350-413C-9415-E04D8FC7CF2A}" type="presOf" srcId="{36D37869-B916-4FFA-9295-DD785063D81B}" destId="{7E121941-7438-4075-B708-45B70FF17869}" srcOrd="0" destOrd="0" presId="urn:microsoft.com/office/officeart/2005/8/layout/cycle8"/>
    <dgm:cxn modelId="{3D377AA8-B55A-499E-9987-75FDC619F0F3}" type="presOf" srcId="{0CDD05E7-14AA-4F75-A13F-902D37A121B3}" destId="{474BC174-037A-4331-9D86-A813A6778DC2}" srcOrd="1" destOrd="0" presId="urn:microsoft.com/office/officeart/2005/8/layout/cycle8"/>
    <dgm:cxn modelId="{FEED2428-55D5-4FEE-BDB5-8DDB16273594}" srcId="{650A8AA6-F89D-4EE2-8A27-4E440414DF12}" destId="{36D37869-B916-4FFA-9295-DD785063D81B}" srcOrd="2" destOrd="0" parTransId="{63D78D05-2FF4-47C6-AB7F-93C077D193A9}" sibTransId="{D557C77C-68EB-4250-8D7A-A3596449B7E4}"/>
    <dgm:cxn modelId="{BF4938F1-72F6-4AAB-BF44-DCE986AD9382}" srcId="{650A8AA6-F89D-4EE2-8A27-4E440414DF12}" destId="{DC14136A-9239-4B74-8EB5-25E1A59DA37D}" srcOrd="1" destOrd="0" parTransId="{D5700251-7E0E-429C-902C-B9842641242D}" sibTransId="{1BDC5874-041E-4025-AE15-045D987724B3}"/>
    <dgm:cxn modelId="{940D3D85-8F6B-4404-8672-F109B553A486}" type="presOf" srcId="{DC14136A-9239-4B74-8EB5-25E1A59DA37D}" destId="{8BE9095F-5FB0-45CA-9114-88B7CE6A92FA}" srcOrd="0" destOrd="0" presId="urn:microsoft.com/office/officeart/2005/8/layout/cycle8"/>
    <dgm:cxn modelId="{BCA18091-9515-48B0-834C-56FD49B2B545}" type="presOf" srcId="{36D37869-B916-4FFA-9295-DD785063D81B}" destId="{26DBFBC9-8F5A-4C65-9066-4C9FDFED5237}" srcOrd="1" destOrd="0" presId="urn:microsoft.com/office/officeart/2005/8/layout/cycle8"/>
    <dgm:cxn modelId="{5824533A-90DF-42A6-8521-FD5DD3A40D59}" srcId="{650A8AA6-F89D-4EE2-8A27-4E440414DF12}" destId="{0CDD05E7-14AA-4F75-A13F-902D37A121B3}" srcOrd="0" destOrd="0" parTransId="{A4994AC7-6407-4DD0-A588-3549105E1CFB}" sibTransId="{7572112E-DE36-43F6-A270-5B67E7C124CF}"/>
    <dgm:cxn modelId="{31066C42-9959-44FA-B464-0706061DF073}" type="presOf" srcId="{650A8AA6-F89D-4EE2-8A27-4E440414DF12}" destId="{2080FFA0-0648-4255-B52B-D9887360B282}" srcOrd="0" destOrd="0" presId="urn:microsoft.com/office/officeart/2005/8/layout/cycle8"/>
    <dgm:cxn modelId="{E130A35C-1594-4AA4-85B5-96A4B05DB953}" type="presParOf" srcId="{2080FFA0-0648-4255-B52B-D9887360B282}" destId="{F400824F-199F-4239-A4EC-57A346CA46FA}" srcOrd="0" destOrd="0" presId="urn:microsoft.com/office/officeart/2005/8/layout/cycle8"/>
    <dgm:cxn modelId="{A18E9386-DB88-4D8E-BC3F-041DD365E0A7}" type="presParOf" srcId="{2080FFA0-0648-4255-B52B-D9887360B282}" destId="{25EE274F-F818-4640-9E96-D27509F0A6CC}" srcOrd="1" destOrd="0" presId="urn:microsoft.com/office/officeart/2005/8/layout/cycle8"/>
    <dgm:cxn modelId="{C43F8824-72B5-4212-AD94-13CC1C3CC746}" type="presParOf" srcId="{2080FFA0-0648-4255-B52B-D9887360B282}" destId="{8FE029E1-8C91-40AA-9356-0DF109F4FB8D}" srcOrd="2" destOrd="0" presId="urn:microsoft.com/office/officeart/2005/8/layout/cycle8"/>
    <dgm:cxn modelId="{CAFA06C3-8DCA-400C-A8EB-77A4CC48E420}" type="presParOf" srcId="{2080FFA0-0648-4255-B52B-D9887360B282}" destId="{474BC174-037A-4331-9D86-A813A6778DC2}" srcOrd="3" destOrd="0" presId="urn:microsoft.com/office/officeart/2005/8/layout/cycle8"/>
    <dgm:cxn modelId="{4787B0EB-A4BB-4738-8954-4809E6BD941F}" type="presParOf" srcId="{2080FFA0-0648-4255-B52B-D9887360B282}" destId="{8BE9095F-5FB0-45CA-9114-88B7CE6A92FA}" srcOrd="4" destOrd="0" presId="urn:microsoft.com/office/officeart/2005/8/layout/cycle8"/>
    <dgm:cxn modelId="{0EB6D6F1-531E-4F71-B1A9-5F1FC928725D}" type="presParOf" srcId="{2080FFA0-0648-4255-B52B-D9887360B282}" destId="{FC305EB5-803D-4C42-9783-92BFD4CE6733}" srcOrd="5" destOrd="0" presId="urn:microsoft.com/office/officeart/2005/8/layout/cycle8"/>
    <dgm:cxn modelId="{B247C845-DCCE-4EE6-B489-4ACBE5AAFD76}" type="presParOf" srcId="{2080FFA0-0648-4255-B52B-D9887360B282}" destId="{B2BAFF39-72F0-4B8E-828A-E00B0D45C6DE}" srcOrd="6" destOrd="0" presId="urn:microsoft.com/office/officeart/2005/8/layout/cycle8"/>
    <dgm:cxn modelId="{64088E3B-FE1B-4F38-8204-553D7F7E8160}" type="presParOf" srcId="{2080FFA0-0648-4255-B52B-D9887360B282}" destId="{FF6A1F2D-BF27-4953-9428-7877D506EF80}" srcOrd="7" destOrd="0" presId="urn:microsoft.com/office/officeart/2005/8/layout/cycle8"/>
    <dgm:cxn modelId="{18C7AEAA-D28C-4EC5-9770-E39B64696042}" type="presParOf" srcId="{2080FFA0-0648-4255-B52B-D9887360B282}" destId="{7E121941-7438-4075-B708-45B70FF17869}" srcOrd="8" destOrd="0" presId="urn:microsoft.com/office/officeart/2005/8/layout/cycle8"/>
    <dgm:cxn modelId="{BF00F93B-B8E0-4F03-8107-05AF7C8A168B}" type="presParOf" srcId="{2080FFA0-0648-4255-B52B-D9887360B282}" destId="{0DC92570-EEA8-414C-97AF-7BA28AC526AD}" srcOrd="9" destOrd="0" presId="urn:microsoft.com/office/officeart/2005/8/layout/cycle8"/>
    <dgm:cxn modelId="{FB0A12E0-6D8C-453B-ADEA-C7088EC03414}" type="presParOf" srcId="{2080FFA0-0648-4255-B52B-D9887360B282}" destId="{06B8CEF9-7104-42B6-A901-631234684BC4}" srcOrd="10" destOrd="0" presId="urn:microsoft.com/office/officeart/2005/8/layout/cycle8"/>
    <dgm:cxn modelId="{347D6C8C-A938-41E1-90A6-97AF6C78020F}" type="presParOf" srcId="{2080FFA0-0648-4255-B52B-D9887360B282}" destId="{26DBFBC9-8F5A-4C65-9066-4C9FDFED5237}" srcOrd="11" destOrd="0" presId="urn:microsoft.com/office/officeart/2005/8/layout/cycle8"/>
    <dgm:cxn modelId="{01D29E30-635B-4608-A8EF-55FB6FDCF246}" type="presParOf" srcId="{2080FFA0-0648-4255-B52B-D9887360B282}" destId="{446AF0D0-3A8F-4605-AE2E-F64F3AA5C7BC}" srcOrd="12" destOrd="0" presId="urn:microsoft.com/office/officeart/2005/8/layout/cycle8"/>
    <dgm:cxn modelId="{1F156743-D361-4718-8389-44D3A0386A32}" type="presParOf" srcId="{2080FFA0-0648-4255-B52B-D9887360B282}" destId="{6C1C0A32-0121-4502-84D4-57E8E24306F2}" srcOrd="13" destOrd="0" presId="urn:microsoft.com/office/officeart/2005/8/layout/cycle8"/>
    <dgm:cxn modelId="{E90E9946-7AA7-45C6-BC25-F0FCF690BA88}" type="presParOf" srcId="{2080FFA0-0648-4255-B52B-D9887360B282}" destId="{64A49D49-C0FF-4B20-AA52-403C707B1C97}" srcOrd="14" destOrd="0" presId="urn:microsoft.com/office/officeart/2005/8/layout/cycle8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4D0F968-5E09-4B14-A2E8-842C0FCFC821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1DB8F8C-6C15-4B1E-B03B-3B92A1991D29}">
      <dgm:prSet phldrT="[Text]" custT="1"/>
      <dgm:spPr/>
      <dgm:t>
        <a:bodyPr/>
        <a:lstStyle/>
        <a:p>
          <a:r>
            <a:rPr lang="ar-LB" sz="3200" b="1" dirty="0" smtClean="0"/>
            <a:t>التصرف بمسؤولية</a:t>
          </a:r>
          <a:endParaRPr lang="en-US" sz="3200" b="1" dirty="0"/>
        </a:p>
      </dgm:t>
    </dgm:pt>
    <dgm:pt modelId="{4E8C62C0-D633-4D89-80C2-C45A91C0771A}" type="parTrans" cxnId="{7457C04B-F7DA-4EAE-B42E-A95A26235DD6}">
      <dgm:prSet/>
      <dgm:spPr/>
      <dgm:t>
        <a:bodyPr/>
        <a:lstStyle/>
        <a:p>
          <a:endParaRPr lang="en-US"/>
        </a:p>
      </dgm:t>
    </dgm:pt>
    <dgm:pt modelId="{DAFE24CC-DCE2-4096-8CAA-59C86A24C821}" type="sibTrans" cxnId="{7457C04B-F7DA-4EAE-B42E-A95A26235DD6}">
      <dgm:prSet/>
      <dgm:spPr/>
      <dgm:t>
        <a:bodyPr/>
        <a:lstStyle/>
        <a:p>
          <a:endParaRPr lang="en-US"/>
        </a:p>
      </dgm:t>
    </dgm:pt>
    <dgm:pt modelId="{BA8187C8-9F42-4CBF-B291-928B41458139}">
      <dgm:prSet phldrT="[Text]"/>
      <dgm:spPr/>
      <dgm:t>
        <a:bodyPr/>
        <a:lstStyle/>
        <a:p>
          <a:r>
            <a:rPr lang="ar-LB" dirty="0" smtClean="0"/>
            <a:t>الإنفعال المقبول</a:t>
          </a:r>
          <a:endParaRPr lang="en-US" dirty="0"/>
        </a:p>
      </dgm:t>
    </dgm:pt>
    <dgm:pt modelId="{F9A4ACEC-6839-4FBC-AC9D-0F494E092F1F}" type="parTrans" cxnId="{EF95980D-9186-4DCD-BFE6-6CBDF160AAC5}">
      <dgm:prSet/>
      <dgm:spPr/>
      <dgm:t>
        <a:bodyPr/>
        <a:lstStyle/>
        <a:p>
          <a:endParaRPr lang="en-US"/>
        </a:p>
      </dgm:t>
    </dgm:pt>
    <dgm:pt modelId="{4B8D378E-278A-4851-9805-6C621EC4244B}" type="sibTrans" cxnId="{EF95980D-9186-4DCD-BFE6-6CBDF160AAC5}">
      <dgm:prSet/>
      <dgm:spPr/>
      <dgm:t>
        <a:bodyPr/>
        <a:lstStyle/>
        <a:p>
          <a:endParaRPr lang="en-US"/>
        </a:p>
      </dgm:t>
    </dgm:pt>
    <dgm:pt modelId="{F36F56E1-53D3-4463-B575-601039E9C108}">
      <dgm:prSet phldrT="[Text]"/>
      <dgm:spPr/>
      <dgm:t>
        <a:bodyPr/>
        <a:lstStyle/>
        <a:p>
          <a:r>
            <a:rPr lang="ar-LB" dirty="0" smtClean="0"/>
            <a:t>ضبط النفس</a:t>
          </a:r>
          <a:endParaRPr lang="en-US" dirty="0"/>
        </a:p>
      </dgm:t>
    </dgm:pt>
    <dgm:pt modelId="{DE18525B-FD49-4BCB-A253-8735669C6194}" type="parTrans" cxnId="{44BF7DD1-C265-48C1-BC68-2E277EB6B26F}">
      <dgm:prSet/>
      <dgm:spPr/>
      <dgm:t>
        <a:bodyPr/>
        <a:lstStyle/>
        <a:p>
          <a:endParaRPr lang="en-US"/>
        </a:p>
      </dgm:t>
    </dgm:pt>
    <dgm:pt modelId="{3A6CEA61-8EE7-4D5B-84C1-8338FE69407F}" type="sibTrans" cxnId="{44BF7DD1-C265-48C1-BC68-2E277EB6B26F}">
      <dgm:prSet/>
      <dgm:spPr/>
      <dgm:t>
        <a:bodyPr/>
        <a:lstStyle/>
        <a:p>
          <a:endParaRPr lang="en-US"/>
        </a:p>
      </dgm:t>
    </dgm:pt>
    <dgm:pt modelId="{8AFD1281-BF80-496F-8341-59F2DB749ECE}">
      <dgm:prSet phldrT="[Text]" custT="1"/>
      <dgm:spPr/>
      <dgm:t>
        <a:bodyPr/>
        <a:lstStyle/>
        <a:p>
          <a:r>
            <a:rPr lang="ar-LB" sz="3600" b="1" dirty="0" smtClean="0"/>
            <a:t>الحوار البناء</a:t>
          </a:r>
          <a:endParaRPr lang="en-US" sz="3600" b="1" dirty="0"/>
        </a:p>
      </dgm:t>
    </dgm:pt>
    <dgm:pt modelId="{73248F12-B723-4B20-A82D-B11FA3509542}" type="parTrans" cxnId="{4D414364-4356-48C1-824E-474C4F9C6C9B}">
      <dgm:prSet/>
      <dgm:spPr/>
      <dgm:t>
        <a:bodyPr/>
        <a:lstStyle/>
        <a:p>
          <a:endParaRPr lang="en-US"/>
        </a:p>
      </dgm:t>
    </dgm:pt>
    <dgm:pt modelId="{C031041D-816A-4541-972C-E801D382B780}" type="sibTrans" cxnId="{4D414364-4356-48C1-824E-474C4F9C6C9B}">
      <dgm:prSet/>
      <dgm:spPr/>
      <dgm:t>
        <a:bodyPr/>
        <a:lstStyle/>
        <a:p>
          <a:endParaRPr lang="en-US"/>
        </a:p>
      </dgm:t>
    </dgm:pt>
    <dgm:pt modelId="{08433B9D-D531-465A-B0EB-411FC9364CEF}">
      <dgm:prSet phldrT="[Text]"/>
      <dgm:spPr/>
      <dgm:t>
        <a:bodyPr/>
        <a:lstStyle/>
        <a:p>
          <a:r>
            <a:rPr lang="ar-LB" dirty="0" smtClean="0"/>
            <a:t>عدم الأحكام</a:t>
          </a:r>
          <a:endParaRPr lang="en-US" dirty="0"/>
        </a:p>
      </dgm:t>
    </dgm:pt>
    <dgm:pt modelId="{07755BEB-E958-4EE3-B02C-54095971B7DC}" type="parTrans" cxnId="{27377724-CD00-4437-A280-85582BD292B0}">
      <dgm:prSet/>
      <dgm:spPr/>
      <dgm:t>
        <a:bodyPr/>
        <a:lstStyle/>
        <a:p>
          <a:endParaRPr lang="en-US"/>
        </a:p>
      </dgm:t>
    </dgm:pt>
    <dgm:pt modelId="{20700516-C75C-4DE8-B6A4-802FCF31FC2E}" type="sibTrans" cxnId="{27377724-CD00-4437-A280-85582BD292B0}">
      <dgm:prSet/>
      <dgm:spPr/>
      <dgm:t>
        <a:bodyPr/>
        <a:lstStyle/>
        <a:p>
          <a:endParaRPr lang="en-US"/>
        </a:p>
      </dgm:t>
    </dgm:pt>
    <dgm:pt modelId="{B916A3D1-F67B-4BF9-BCAD-FD50360EC8ED}">
      <dgm:prSet phldrT="[Text]"/>
      <dgm:spPr/>
      <dgm:t>
        <a:bodyPr/>
        <a:lstStyle/>
        <a:p>
          <a:r>
            <a:rPr lang="ar-LB" dirty="0" smtClean="0"/>
            <a:t>الموضوعية</a:t>
          </a:r>
          <a:endParaRPr lang="en-US" dirty="0"/>
        </a:p>
      </dgm:t>
    </dgm:pt>
    <dgm:pt modelId="{854F7621-9B25-47CC-BDAA-909334C442EE}" type="parTrans" cxnId="{63F27645-941E-431F-89A2-FE280859AD90}">
      <dgm:prSet/>
      <dgm:spPr/>
      <dgm:t>
        <a:bodyPr/>
        <a:lstStyle/>
        <a:p>
          <a:endParaRPr lang="en-US"/>
        </a:p>
      </dgm:t>
    </dgm:pt>
    <dgm:pt modelId="{813BAECA-C462-47A3-80E5-C3DEB6FD7DA9}" type="sibTrans" cxnId="{63F27645-941E-431F-89A2-FE280859AD90}">
      <dgm:prSet/>
      <dgm:spPr/>
      <dgm:t>
        <a:bodyPr/>
        <a:lstStyle/>
        <a:p>
          <a:endParaRPr lang="en-US"/>
        </a:p>
      </dgm:t>
    </dgm:pt>
    <dgm:pt modelId="{BB9C1975-75B8-4DA2-AE54-30D886E08EEC}">
      <dgm:prSet phldrT="[Text]" custT="1"/>
      <dgm:spPr/>
      <dgm:t>
        <a:bodyPr/>
        <a:lstStyle/>
        <a:p>
          <a:r>
            <a:rPr lang="ar-LB" sz="3600" b="1" dirty="0" smtClean="0"/>
            <a:t>الحس المهني</a:t>
          </a:r>
          <a:endParaRPr lang="en-US" sz="3600" b="1" dirty="0"/>
        </a:p>
      </dgm:t>
    </dgm:pt>
    <dgm:pt modelId="{ECB88B3A-5D82-45FA-9533-2CC598AD762C}" type="parTrans" cxnId="{D5F24B0E-13DA-4275-A98A-418313E0DEAC}">
      <dgm:prSet/>
      <dgm:spPr/>
      <dgm:t>
        <a:bodyPr/>
        <a:lstStyle/>
        <a:p>
          <a:endParaRPr lang="en-US"/>
        </a:p>
      </dgm:t>
    </dgm:pt>
    <dgm:pt modelId="{EA350B44-1BD0-42F8-BB7D-C0990825A135}" type="sibTrans" cxnId="{D5F24B0E-13DA-4275-A98A-418313E0DEAC}">
      <dgm:prSet/>
      <dgm:spPr/>
      <dgm:t>
        <a:bodyPr/>
        <a:lstStyle/>
        <a:p>
          <a:endParaRPr lang="en-US"/>
        </a:p>
      </dgm:t>
    </dgm:pt>
    <dgm:pt modelId="{E0B3FD1A-81B2-46F3-B432-F2AEDC2F0AD0}">
      <dgm:prSet phldrT="[Text]"/>
      <dgm:spPr/>
      <dgm:t>
        <a:bodyPr/>
        <a:lstStyle/>
        <a:p>
          <a:r>
            <a:rPr lang="ar-LB" dirty="0" smtClean="0"/>
            <a:t>الإيجابية في المواقف</a:t>
          </a:r>
          <a:endParaRPr lang="en-US" dirty="0"/>
        </a:p>
      </dgm:t>
    </dgm:pt>
    <dgm:pt modelId="{88C7398C-BB5C-49D7-BFDB-0907B04ED420}" type="parTrans" cxnId="{0FEE7DCF-074C-44AF-AB80-1FB375D8E7D7}">
      <dgm:prSet/>
      <dgm:spPr/>
      <dgm:t>
        <a:bodyPr/>
        <a:lstStyle/>
        <a:p>
          <a:endParaRPr lang="en-US"/>
        </a:p>
      </dgm:t>
    </dgm:pt>
    <dgm:pt modelId="{B1EAF8A7-40F9-4E57-AC52-D27284A698BD}" type="sibTrans" cxnId="{0FEE7DCF-074C-44AF-AB80-1FB375D8E7D7}">
      <dgm:prSet/>
      <dgm:spPr/>
      <dgm:t>
        <a:bodyPr/>
        <a:lstStyle/>
        <a:p>
          <a:endParaRPr lang="en-US"/>
        </a:p>
      </dgm:t>
    </dgm:pt>
    <dgm:pt modelId="{555EC2E3-18AA-450A-888C-45A4FA9FACE4}">
      <dgm:prSet phldrT="[Text]"/>
      <dgm:spPr/>
      <dgm:t>
        <a:bodyPr/>
        <a:lstStyle/>
        <a:p>
          <a:r>
            <a:rPr lang="ar-LB" dirty="0" smtClean="0"/>
            <a:t>السرية المهنية</a:t>
          </a:r>
          <a:endParaRPr lang="en-US" dirty="0"/>
        </a:p>
      </dgm:t>
    </dgm:pt>
    <dgm:pt modelId="{7B090C1A-3E07-4FDC-9E3E-1CFAE356E65C}" type="parTrans" cxnId="{0E831F5E-0D52-42BE-BE4B-97052879C70D}">
      <dgm:prSet/>
      <dgm:spPr/>
      <dgm:t>
        <a:bodyPr/>
        <a:lstStyle/>
        <a:p>
          <a:endParaRPr lang="en-US"/>
        </a:p>
      </dgm:t>
    </dgm:pt>
    <dgm:pt modelId="{14481FB1-E326-41C0-B6D0-8DD0C279391E}" type="sibTrans" cxnId="{0E831F5E-0D52-42BE-BE4B-97052879C70D}">
      <dgm:prSet/>
      <dgm:spPr/>
      <dgm:t>
        <a:bodyPr/>
        <a:lstStyle/>
        <a:p>
          <a:endParaRPr lang="en-US"/>
        </a:p>
      </dgm:t>
    </dgm:pt>
    <dgm:pt modelId="{6865F3B1-F90B-4DF1-A5A8-E921775CE654}" type="pres">
      <dgm:prSet presAssocID="{64D0F968-5E09-4B14-A2E8-842C0FCFC821}" presName="Name0" presStyleCnt="0">
        <dgm:presLayoutVars>
          <dgm:dir/>
          <dgm:resizeHandles val="exact"/>
        </dgm:presLayoutVars>
      </dgm:prSet>
      <dgm:spPr/>
    </dgm:pt>
    <dgm:pt modelId="{AA0A8EC1-3ACD-407A-B46D-78DC24FB31A2}" type="pres">
      <dgm:prSet presAssocID="{61DB8F8C-6C15-4B1E-B03B-3B92A1991D29}" presName="node" presStyleLbl="node1" presStyleIdx="0" presStyleCnt="3">
        <dgm:presLayoutVars>
          <dgm:bulletEnabled val="1"/>
        </dgm:presLayoutVars>
      </dgm:prSet>
      <dgm:spPr/>
    </dgm:pt>
    <dgm:pt modelId="{E0B75CFD-1EF7-45BF-B602-694C19492B6B}" type="pres">
      <dgm:prSet presAssocID="{DAFE24CC-DCE2-4096-8CAA-59C86A24C821}" presName="sibTrans" presStyleCnt="0"/>
      <dgm:spPr/>
    </dgm:pt>
    <dgm:pt modelId="{0E6324B3-FA24-4AB5-A46B-2A81378367B0}" type="pres">
      <dgm:prSet presAssocID="{8AFD1281-BF80-496F-8341-59F2DB749ECE}" presName="node" presStyleLbl="node1" presStyleIdx="1" presStyleCnt="3">
        <dgm:presLayoutVars>
          <dgm:bulletEnabled val="1"/>
        </dgm:presLayoutVars>
      </dgm:prSet>
      <dgm:spPr/>
    </dgm:pt>
    <dgm:pt modelId="{9750E27C-5C51-4065-93A3-DBD50DFB3FA1}" type="pres">
      <dgm:prSet presAssocID="{C031041D-816A-4541-972C-E801D382B780}" presName="sibTrans" presStyleCnt="0"/>
      <dgm:spPr/>
    </dgm:pt>
    <dgm:pt modelId="{27F2D4E1-82AC-4A58-952F-DD7DCE629F4B}" type="pres">
      <dgm:prSet presAssocID="{BB9C1975-75B8-4DA2-AE54-30D886E08EE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7377724-CD00-4437-A280-85582BD292B0}" srcId="{8AFD1281-BF80-496F-8341-59F2DB749ECE}" destId="{08433B9D-D531-465A-B0EB-411FC9364CEF}" srcOrd="0" destOrd="0" parTransId="{07755BEB-E958-4EE3-B02C-54095971B7DC}" sibTransId="{20700516-C75C-4DE8-B6A4-802FCF31FC2E}"/>
    <dgm:cxn modelId="{4D414364-4356-48C1-824E-474C4F9C6C9B}" srcId="{64D0F968-5E09-4B14-A2E8-842C0FCFC821}" destId="{8AFD1281-BF80-496F-8341-59F2DB749ECE}" srcOrd="1" destOrd="0" parTransId="{73248F12-B723-4B20-A82D-B11FA3509542}" sibTransId="{C031041D-816A-4541-972C-E801D382B780}"/>
    <dgm:cxn modelId="{D5F24B0E-13DA-4275-A98A-418313E0DEAC}" srcId="{64D0F968-5E09-4B14-A2E8-842C0FCFC821}" destId="{BB9C1975-75B8-4DA2-AE54-30D886E08EEC}" srcOrd="2" destOrd="0" parTransId="{ECB88B3A-5D82-45FA-9533-2CC598AD762C}" sibTransId="{EA350B44-1BD0-42F8-BB7D-C0990825A135}"/>
    <dgm:cxn modelId="{0FEE7DCF-074C-44AF-AB80-1FB375D8E7D7}" srcId="{BB9C1975-75B8-4DA2-AE54-30D886E08EEC}" destId="{E0B3FD1A-81B2-46F3-B432-F2AEDC2F0AD0}" srcOrd="0" destOrd="0" parTransId="{88C7398C-BB5C-49D7-BFDB-0907B04ED420}" sibTransId="{B1EAF8A7-40F9-4E57-AC52-D27284A698BD}"/>
    <dgm:cxn modelId="{DA8E13DE-4F0D-48A1-8631-4F844DAD9B72}" type="presOf" srcId="{61DB8F8C-6C15-4B1E-B03B-3B92A1991D29}" destId="{AA0A8EC1-3ACD-407A-B46D-78DC24FB31A2}" srcOrd="0" destOrd="0" presId="urn:microsoft.com/office/officeart/2005/8/layout/hList6"/>
    <dgm:cxn modelId="{EC3F48D9-A509-4109-8F4B-7F8280E54019}" type="presOf" srcId="{BA8187C8-9F42-4CBF-B291-928B41458139}" destId="{AA0A8EC1-3ACD-407A-B46D-78DC24FB31A2}" srcOrd="0" destOrd="1" presId="urn:microsoft.com/office/officeart/2005/8/layout/hList6"/>
    <dgm:cxn modelId="{44BF7DD1-C265-48C1-BC68-2E277EB6B26F}" srcId="{61DB8F8C-6C15-4B1E-B03B-3B92A1991D29}" destId="{F36F56E1-53D3-4463-B575-601039E9C108}" srcOrd="1" destOrd="0" parTransId="{DE18525B-FD49-4BCB-A253-8735669C6194}" sibTransId="{3A6CEA61-8EE7-4D5B-84C1-8338FE69407F}"/>
    <dgm:cxn modelId="{47D205EB-45CB-49E7-B867-E204BE74F60D}" type="presOf" srcId="{64D0F968-5E09-4B14-A2E8-842C0FCFC821}" destId="{6865F3B1-F90B-4DF1-A5A8-E921775CE654}" srcOrd="0" destOrd="0" presId="urn:microsoft.com/office/officeart/2005/8/layout/hList6"/>
    <dgm:cxn modelId="{EA011465-053F-46F9-9378-CB32667B334D}" type="presOf" srcId="{08433B9D-D531-465A-B0EB-411FC9364CEF}" destId="{0E6324B3-FA24-4AB5-A46B-2A81378367B0}" srcOrd="0" destOrd="1" presId="urn:microsoft.com/office/officeart/2005/8/layout/hList6"/>
    <dgm:cxn modelId="{5F48A60B-AC81-4D2D-BEC1-25D7798F9D23}" type="presOf" srcId="{E0B3FD1A-81B2-46F3-B432-F2AEDC2F0AD0}" destId="{27F2D4E1-82AC-4A58-952F-DD7DCE629F4B}" srcOrd="0" destOrd="1" presId="urn:microsoft.com/office/officeart/2005/8/layout/hList6"/>
    <dgm:cxn modelId="{49998C25-EF52-4FCD-A585-C9F78EC51450}" type="presOf" srcId="{8AFD1281-BF80-496F-8341-59F2DB749ECE}" destId="{0E6324B3-FA24-4AB5-A46B-2A81378367B0}" srcOrd="0" destOrd="0" presId="urn:microsoft.com/office/officeart/2005/8/layout/hList6"/>
    <dgm:cxn modelId="{7457C04B-F7DA-4EAE-B42E-A95A26235DD6}" srcId="{64D0F968-5E09-4B14-A2E8-842C0FCFC821}" destId="{61DB8F8C-6C15-4B1E-B03B-3B92A1991D29}" srcOrd="0" destOrd="0" parTransId="{4E8C62C0-D633-4D89-80C2-C45A91C0771A}" sibTransId="{DAFE24CC-DCE2-4096-8CAA-59C86A24C821}"/>
    <dgm:cxn modelId="{0E831F5E-0D52-42BE-BE4B-97052879C70D}" srcId="{BB9C1975-75B8-4DA2-AE54-30D886E08EEC}" destId="{555EC2E3-18AA-450A-888C-45A4FA9FACE4}" srcOrd="1" destOrd="0" parTransId="{7B090C1A-3E07-4FDC-9E3E-1CFAE356E65C}" sibTransId="{14481FB1-E326-41C0-B6D0-8DD0C279391E}"/>
    <dgm:cxn modelId="{EF95980D-9186-4DCD-BFE6-6CBDF160AAC5}" srcId="{61DB8F8C-6C15-4B1E-B03B-3B92A1991D29}" destId="{BA8187C8-9F42-4CBF-B291-928B41458139}" srcOrd="0" destOrd="0" parTransId="{F9A4ACEC-6839-4FBC-AC9D-0F494E092F1F}" sibTransId="{4B8D378E-278A-4851-9805-6C621EC4244B}"/>
    <dgm:cxn modelId="{9E032C85-442B-4FEE-9B42-29EF1D07A5E2}" type="presOf" srcId="{555EC2E3-18AA-450A-888C-45A4FA9FACE4}" destId="{27F2D4E1-82AC-4A58-952F-DD7DCE629F4B}" srcOrd="0" destOrd="2" presId="urn:microsoft.com/office/officeart/2005/8/layout/hList6"/>
    <dgm:cxn modelId="{82FF592C-ACA7-4821-9074-5DEA7C6A61CB}" type="presOf" srcId="{F36F56E1-53D3-4463-B575-601039E9C108}" destId="{AA0A8EC1-3ACD-407A-B46D-78DC24FB31A2}" srcOrd="0" destOrd="2" presId="urn:microsoft.com/office/officeart/2005/8/layout/hList6"/>
    <dgm:cxn modelId="{277DE583-2B57-4E7B-AC84-65B30FC7770B}" type="presOf" srcId="{B916A3D1-F67B-4BF9-BCAD-FD50360EC8ED}" destId="{0E6324B3-FA24-4AB5-A46B-2A81378367B0}" srcOrd="0" destOrd="2" presId="urn:microsoft.com/office/officeart/2005/8/layout/hList6"/>
    <dgm:cxn modelId="{6093CFC1-9CCA-4EF5-AA47-94635AF93D25}" type="presOf" srcId="{BB9C1975-75B8-4DA2-AE54-30D886E08EEC}" destId="{27F2D4E1-82AC-4A58-952F-DD7DCE629F4B}" srcOrd="0" destOrd="0" presId="urn:microsoft.com/office/officeart/2005/8/layout/hList6"/>
    <dgm:cxn modelId="{63F27645-941E-431F-89A2-FE280859AD90}" srcId="{8AFD1281-BF80-496F-8341-59F2DB749ECE}" destId="{B916A3D1-F67B-4BF9-BCAD-FD50360EC8ED}" srcOrd="1" destOrd="0" parTransId="{854F7621-9B25-47CC-BDAA-909334C442EE}" sibTransId="{813BAECA-C462-47A3-80E5-C3DEB6FD7DA9}"/>
    <dgm:cxn modelId="{9A0131B4-DEEB-4F43-99C6-9D39B3ECD65D}" type="presParOf" srcId="{6865F3B1-F90B-4DF1-A5A8-E921775CE654}" destId="{AA0A8EC1-3ACD-407A-B46D-78DC24FB31A2}" srcOrd="0" destOrd="0" presId="urn:microsoft.com/office/officeart/2005/8/layout/hList6"/>
    <dgm:cxn modelId="{D6E67CFF-DC36-4162-8267-C60B38C9459F}" type="presParOf" srcId="{6865F3B1-F90B-4DF1-A5A8-E921775CE654}" destId="{E0B75CFD-1EF7-45BF-B602-694C19492B6B}" srcOrd="1" destOrd="0" presId="urn:microsoft.com/office/officeart/2005/8/layout/hList6"/>
    <dgm:cxn modelId="{EE400EDC-C061-409E-9FC1-87D7FDDC61DD}" type="presParOf" srcId="{6865F3B1-F90B-4DF1-A5A8-E921775CE654}" destId="{0E6324B3-FA24-4AB5-A46B-2A81378367B0}" srcOrd="2" destOrd="0" presId="urn:microsoft.com/office/officeart/2005/8/layout/hList6"/>
    <dgm:cxn modelId="{65B39E2D-F133-4D51-A11F-EDAD99C34F7E}" type="presParOf" srcId="{6865F3B1-F90B-4DF1-A5A8-E921775CE654}" destId="{9750E27C-5C51-4065-93A3-DBD50DFB3FA1}" srcOrd="3" destOrd="0" presId="urn:microsoft.com/office/officeart/2005/8/layout/hList6"/>
    <dgm:cxn modelId="{4E487010-3D7D-4B90-99A3-378A46AB645C}" type="presParOf" srcId="{6865F3B1-F90B-4DF1-A5A8-E921775CE654}" destId="{27F2D4E1-82AC-4A58-952F-DD7DCE629F4B}" srcOrd="4" destOrd="0" presId="urn:microsoft.com/office/officeart/2005/8/layout/hList6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DD920B6-ACD8-4C4E-80DE-6004EBD97CA1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D2CAB7-B606-49B6-BBDA-5BC32984A025}">
      <dgm:prSet phldrT="[Text]"/>
      <dgm:spPr/>
      <dgm:t>
        <a:bodyPr/>
        <a:lstStyle/>
        <a:p>
          <a:r>
            <a:rPr lang="ar-LB" dirty="0" smtClean="0"/>
            <a:t>كل إنسان له الحق بالإحترام</a:t>
          </a:r>
          <a:endParaRPr lang="en-US" dirty="0"/>
        </a:p>
      </dgm:t>
    </dgm:pt>
    <dgm:pt modelId="{760E8DA9-643A-4E62-A691-6000DD691B62}" type="parTrans" cxnId="{B499DBD2-3E9C-4659-9E1C-88FE22ACD94C}">
      <dgm:prSet/>
      <dgm:spPr/>
      <dgm:t>
        <a:bodyPr/>
        <a:lstStyle/>
        <a:p>
          <a:endParaRPr lang="en-US"/>
        </a:p>
      </dgm:t>
    </dgm:pt>
    <dgm:pt modelId="{DB9CACA1-E56F-4462-8F18-72A581930E16}" type="sibTrans" cxnId="{B499DBD2-3E9C-4659-9E1C-88FE22ACD94C}">
      <dgm:prSet/>
      <dgm:spPr/>
      <dgm:t>
        <a:bodyPr/>
        <a:lstStyle/>
        <a:p>
          <a:endParaRPr lang="en-US"/>
        </a:p>
      </dgm:t>
    </dgm:pt>
    <dgm:pt modelId="{60B46FE1-136A-4CC8-A250-9BAB5F93962F}">
      <dgm:prSet phldrT="[Text]"/>
      <dgm:spPr/>
      <dgm:t>
        <a:bodyPr/>
        <a:lstStyle/>
        <a:p>
          <a:r>
            <a:rPr lang="ar-LB" dirty="0" smtClean="0"/>
            <a:t>لا أجعل من  الفروقات مصدر عيوب</a:t>
          </a:r>
          <a:endParaRPr lang="en-US" dirty="0"/>
        </a:p>
      </dgm:t>
    </dgm:pt>
    <dgm:pt modelId="{105F987E-6B9D-4CFB-B1A5-C5E24DA5B055}" type="parTrans" cxnId="{D64EDEBE-2C8B-4EC9-A3CF-8FF6DD0EEA11}">
      <dgm:prSet/>
      <dgm:spPr/>
      <dgm:t>
        <a:bodyPr/>
        <a:lstStyle/>
        <a:p>
          <a:endParaRPr lang="en-US"/>
        </a:p>
      </dgm:t>
    </dgm:pt>
    <dgm:pt modelId="{16924C05-41C8-4B0F-964B-44DDFD71D32B}" type="sibTrans" cxnId="{D64EDEBE-2C8B-4EC9-A3CF-8FF6DD0EEA11}">
      <dgm:prSet/>
      <dgm:spPr/>
      <dgm:t>
        <a:bodyPr/>
        <a:lstStyle/>
        <a:p>
          <a:endParaRPr lang="en-US"/>
        </a:p>
      </dgm:t>
    </dgm:pt>
    <dgm:pt modelId="{58D876A6-6109-408C-8645-87353F2EDABE}">
      <dgm:prSet phldrT="[Text]"/>
      <dgm:spPr/>
      <dgm:t>
        <a:bodyPr/>
        <a:lstStyle/>
        <a:p>
          <a:r>
            <a:rPr lang="ar-LB" dirty="0" smtClean="0"/>
            <a:t>أعترف بالحق بالإختلاف والتنوع</a:t>
          </a:r>
          <a:endParaRPr lang="en-US" dirty="0"/>
        </a:p>
      </dgm:t>
    </dgm:pt>
    <dgm:pt modelId="{0A74D9F1-54D9-445E-A173-6E66584C1BD3}" type="parTrans" cxnId="{EB8D85BA-18E6-46E3-B55A-D7ED3AF2A727}">
      <dgm:prSet/>
      <dgm:spPr/>
      <dgm:t>
        <a:bodyPr/>
        <a:lstStyle/>
        <a:p>
          <a:endParaRPr lang="en-US"/>
        </a:p>
      </dgm:t>
    </dgm:pt>
    <dgm:pt modelId="{5A2D6C2F-9DC6-4F20-A81D-D09D60FD526E}" type="sibTrans" cxnId="{EB8D85BA-18E6-46E3-B55A-D7ED3AF2A727}">
      <dgm:prSet/>
      <dgm:spPr/>
      <dgm:t>
        <a:bodyPr/>
        <a:lstStyle/>
        <a:p>
          <a:endParaRPr lang="en-US"/>
        </a:p>
      </dgm:t>
    </dgm:pt>
    <dgm:pt modelId="{29834994-7573-458A-AA3F-2564EE0426F1}">
      <dgm:prSet phldrT="[Text]"/>
      <dgm:spPr/>
      <dgm:t>
        <a:bodyPr/>
        <a:lstStyle/>
        <a:p>
          <a:r>
            <a:rPr lang="ar-LB" dirty="0" smtClean="0"/>
            <a:t>أعترف بحق الآخر بالإحترام</a:t>
          </a:r>
          <a:endParaRPr lang="en-US" dirty="0"/>
        </a:p>
      </dgm:t>
    </dgm:pt>
    <dgm:pt modelId="{6C4807F5-29D5-4AAC-93AD-D5F6E32D0061}" type="parTrans" cxnId="{407F31AA-AC1B-450A-8A0C-02496F048EB8}">
      <dgm:prSet/>
      <dgm:spPr/>
      <dgm:t>
        <a:bodyPr/>
        <a:lstStyle/>
        <a:p>
          <a:endParaRPr lang="en-US"/>
        </a:p>
      </dgm:t>
    </dgm:pt>
    <dgm:pt modelId="{B40EE045-7373-46C3-979E-3AE49825C71E}" type="sibTrans" cxnId="{407F31AA-AC1B-450A-8A0C-02496F048EB8}">
      <dgm:prSet/>
      <dgm:spPr/>
      <dgm:t>
        <a:bodyPr/>
        <a:lstStyle/>
        <a:p>
          <a:endParaRPr lang="en-US"/>
        </a:p>
      </dgm:t>
    </dgm:pt>
    <dgm:pt modelId="{4AF6783A-14DD-4021-885C-B225435A909B}" type="pres">
      <dgm:prSet presAssocID="{DDD920B6-ACD8-4C4E-80DE-6004EBD97CA1}" presName="composite" presStyleCnt="0">
        <dgm:presLayoutVars>
          <dgm:chMax val="1"/>
          <dgm:dir/>
          <dgm:resizeHandles val="exact"/>
        </dgm:presLayoutVars>
      </dgm:prSet>
      <dgm:spPr/>
    </dgm:pt>
    <dgm:pt modelId="{39BBE01D-74A5-44AA-815C-6AADC9798DF5}" type="pres">
      <dgm:prSet presAssocID="{DCD2CAB7-B606-49B6-BBDA-5BC32984A025}" presName="roof" presStyleLbl="dkBgShp" presStyleIdx="0" presStyleCnt="2"/>
      <dgm:spPr/>
    </dgm:pt>
    <dgm:pt modelId="{5B401C51-4830-42DF-914B-78DB7D9723CE}" type="pres">
      <dgm:prSet presAssocID="{DCD2CAB7-B606-49B6-BBDA-5BC32984A025}" presName="pillars" presStyleCnt="0"/>
      <dgm:spPr/>
    </dgm:pt>
    <dgm:pt modelId="{6B750A1B-1925-4553-BA80-FEAE0586D070}" type="pres">
      <dgm:prSet presAssocID="{DCD2CAB7-B606-49B6-BBDA-5BC32984A025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0A7B53-0D8F-4C19-8C39-24378374D831}" type="pres">
      <dgm:prSet presAssocID="{58D876A6-6109-408C-8645-87353F2EDABE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38D86C-9D66-4AE8-8429-5EED536FD80F}" type="pres">
      <dgm:prSet presAssocID="{29834994-7573-458A-AA3F-2564EE0426F1}" presName="pillarX" presStyleLbl="node1" presStyleIdx="2" presStyleCnt="3">
        <dgm:presLayoutVars>
          <dgm:bulletEnabled val="1"/>
        </dgm:presLayoutVars>
      </dgm:prSet>
      <dgm:spPr/>
    </dgm:pt>
    <dgm:pt modelId="{ED5A33AE-F69A-4D5A-A087-C6AAB1BDF126}" type="pres">
      <dgm:prSet presAssocID="{DCD2CAB7-B606-49B6-BBDA-5BC32984A025}" presName="base" presStyleLbl="dkBgShp" presStyleIdx="1" presStyleCnt="2"/>
      <dgm:spPr/>
    </dgm:pt>
  </dgm:ptLst>
  <dgm:cxnLst>
    <dgm:cxn modelId="{3ECF6226-DE8D-4F0D-A61D-BB35B05EDC7D}" type="presOf" srcId="{29834994-7573-458A-AA3F-2564EE0426F1}" destId="{6838D86C-9D66-4AE8-8429-5EED536FD80F}" srcOrd="0" destOrd="0" presId="urn:microsoft.com/office/officeart/2005/8/layout/hList3"/>
    <dgm:cxn modelId="{FA15124B-5CEA-4F1B-BD90-C4087B493CB8}" type="presOf" srcId="{DDD920B6-ACD8-4C4E-80DE-6004EBD97CA1}" destId="{4AF6783A-14DD-4021-885C-B225435A909B}" srcOrd="0" destOrd="0" presId="urn:microsoft.com/office/officeart/2005/8/layout/hList3"/>
    <dgm:cxn modelId="{13A9C322-E6F7-40B6-8665-CD79E83BAA86}" type="presOf" srcId="{58D876A6-6109-408C-8645-87353F2EDABE}" destId="{930A7B53-0D8F-4C19-8C39-24378374D831}" srcOrd="0" destOrd="0" presId="urn:microsoft.com/office/officeart/2005/8/layout/hList3"/>
    <dgm:cxn modelId="{EB8D85BA-18E6-46E3-B55A-D7ED3AF2A727}" srcId="{DCD2CAB7-B606-49B6-BBDA-5BC32984A025}" destId="{58D876A6-6109-408C-8645-87353F2EDABE}" srcOrd="1" destOrd="0" parTransId="{0A74D9F1-54D9-445E-A173-6E66584C1BD3}" sibTransId="{5A2D6C2F-9DC6-4F20-A81D-D09D60FD526E}"/>
    <dgm:cxn modelId="{A8C38B42-D8C8-47DB-B034-5325AF48F14A}" type="presOf" srcId="{DCD2CAB7-B606-49B6-BBDA-5BC32984A025}" destId="{39BBE01D-74A5-44AA-815C-6AADC9798DF5}" srcOrd="0" destOrd="0" presId="urn:microsoft.com/office/officeart/2005/8/layout/hList3"/>
    <dgm:cxn modelId="{407F31AA-AC1B-450A-8A0C-02496F048EB8}" srcId="{DCD2CAB7-B606-49B6-BBDA-5BC32984A025}" destId="{29834994-7573-458A-AA3F-2564EE0426F1}" srcOrd="2" destOrd="0" parTransId="{6C4807F5-29D5-4AAC-93AD-D5F6E32D0061}" sibTransId="{B40EE045-7373-46C3-979E-3AE49825C71E}"/>
    <dgm:cxn modelId="{B499DBD2-3E9C-4659-9E1C-88FE22ACD94C}" srcId="{DDD920B6-ACD8-4C4E-80DE-6004EBD97CA1}" destId="{DCD2CAB7-B606-49B6-BBDA-5BC32984A025}" srcOrd="0" destOrd="0" parTransId="{760E8DA9-643A-4E62-A691-6000DD691B62}" sibTransId="{DB9CACA1-E56F-4462-8F18-72A581930E16}"/>
    <dgm:cxn modelId="{880F9CA1-0F1C-4A23-9643-E7C8D7B40A8A}" type="presOf" srcId="{60B46FE1-136A-4CC8-A250-9BAB5F93962F}" destId="{6B750A1B-1925-4553-BA80-FEAE0586D070}" srcOrd="0" destOrd="0" presId="urn:microsoft.com/office/officeart/2005/8/layout/hList3"/>
    <dgm:cxn modelId="{D64EDEBE-2C8B-4EC9-A3CF-8FF6DD0EEA11}" srcId="{DCD2CAB7-B606-49B6-BBDA-5BC32984A025}" destId="{60B46FE1-136A-4CC8-A250-9BAB5F93962F}" srcOrd="0" destOrd="0" parTransId="{105F987E-6B9D-4CFB-B1A5-C5E24DA5B055}" sibTransId="{16924C05-41C8-4B0F-964B-44DDFD71D32B}"/>
    <dgm:cxn modelId="{CE072F81-692F-4D02-BBEC-3C7D70E06640}" type="presParOf" srcId="{4AF6783A-14DD-4021-885C-B225435A909B}" destId="{39BBE01D-74A5-44AA-815C-6AADC9798DF5}" srcOrd="0" destOrd="0" presId="urn:microsoft.com/office/officeart/2005/8/layout/hList3"/>
    <dgm:cxn modelId="{2D48BDFE-1FF4-49F9-83EB-0944E9F604CB}" type="presParOf" srcId="{4AF6783A-14DD-4021-885C-B225435A909B}" destId="{5B401C51-4830-42DF-914B-78DB7D9723CE}" srcOrd="1" destOrd="0" presId="urn:microsoft.com/office/officeart/2005/8/layout/hList3"/>
    <dgm:cxn modelId="{D4C9665C-437B-4342-8E23-48E2DFA81F58}" type="presParOf" srcId="{5B401C51-4830-42DF-914B-78DB7D9723CE}" destId="{6B750A1B-1925-4553-BA80-FEAE0586D070}" srcOrd="0" destOrd="0" presId="urn:microsoft.com/office/officeart/2005/8/layout/hList3"/>
    <dgm:cxn modelId="{A45907C8-C5B3-4E73-8BB0-D8E90034B8FB}" type="presParOf" srcId="{5B401C51-4830-42DF-914B-78DB7D9723CE}" destId="{930A7B53-0D8F-4C19-8C39-24378374D831}" srcOrd="1" destOrd="0" presId="urn:microsoft.com/office/officeart/2005/8/layout/hList3"/>
    <dgm:cxn modelId="{A9D47DD9-5D09-4FA8-BD38-1938D452C4C1}" type="presParOf" srcId="{5B401C51-4830-42DF-914B-78DB7D9723CE}" destId="{6838D86C-9D66-4AE8-8429-5EED536FD80F}" srcOrd="2" destOrd="0" presId="urn:microsoft.com/office/officeart/2005/8/layout/hList3"/>
    <dgm:cxn modelId="{3786807A-5BB5-47CB-BAF3-42FC9460AAF0}" type="presParOf" srcId="{4AF6783A-14DD-4021-885C-B225435A909B}" destId="{ED5A33AE-F69A-4D5A-A087-C6AAB1BDF126}" srcOrd="2" destOrd="0" presId="urn:microsoft.com/office/officeart/2005/8/layout/hList3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8572DA5-6B9C-4BBE-A134-E3759567E07C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47FC15-C94C-4983-96FF-FC4EF8895E78}">
      <dgm:prSet phldrT="[Text]"/>
      <dgm:spPr/>
      <dgm:t>
        <a:bodyPr/>
        <a:lstStyle/>
        <a:p>
          <a:r>
            <a:rPr lang="ar-LB" dirty="0" smtClean="0"/>
            <a:t> تقديم المساعدة-التعاون بين الزميلات</a:t>
          </a:r>
          <a:endParaRPr lang="en-US" dirty="0"/>
        </a:p>
      </dgm:t>
    </dgm:pt>
    <dgm:pt modelId="{6473BED0-5629-4661-A306-2F2CF7DE8EF7}" type="parTrans" cxnId="{E5B6FC20-AA5F-4EEC-B76C-0BAE284FA649}">
      <dgm:prSet/>
      <dgm:spPr/>
      <dgm:t>
        <a:bodyPr/>
        <a:lstStyle/>
        <a:p>
          <a:endParaRPr lang="en-US"/>
        </a:p>
      </dgm:t>
    </dgm:pt>
    <dgm:pt modelId="{606CDD6C-7570-47F7-9DC4-DF4EBE2C6DCF}" type="sibTrans" cxnId="{E5B6FC20-AA5F-4EEC-B76C-0BAE284FA649}">
      <dgm:prSet/>
      <dgm:spPr/>
      <dgm:t>
        <a:bodyPr/>
        <a:lstStyle/>
        <a:p>
          <a:endParaRPr lang="en-US"/>
        </a:p>
      </dgm:t>
    </dgm:pt>
    <dgm:pt modelId="{29035451-5DAB-4279-9950-1A660B049CAA}">
      <dgm:prSet phldrT="[Text]"/>
      <dgm:spPr/>
      <dgm:t>
        <a:bodyPr/>
        <a:lstStyle/>
        <a:p>
          <a:r>
            <a:rPr lang="ar-LB" dirty="0" smtClean="0"/>
            <a:t>الحس الجماعي – روح الفريق</a:t>
          </a:r>
          <a:endParaRPr lang="en-US" dirty="0"/>
        </a:p>
      </dgm:t>
    </dgm:pt>
    <dgm:pt modelId="{731CD8DE-106E-4DD0-9D53-6262CA891FC2}" type="parTrans" cxnId="{09F26005-FFF8-4927-8C76-DB303E38AFBA}">
      <dgm:prSet/>
      <dgm:spPr/>
      <dgm:t>
        <a:bodyPr/>
        <a:lstStyle/>
        <a:p>
          <a:endParaRPr lang="en-US"/>
        </a:p>
      </dgm:t>
    </dgm:pt>
    <dgm:pt modelId="{683CDC5A-9F91-4AEC-833C-5E9C7FF0C898}" type="sibTrans" cxnId="{09F26005-FFF8-4927-8C76-DB303E38AFBA}">
      <dgm:prSet/>
      <dgm:spPr/>
      <dgm:t>
        <a:bodyPr/>
        <a:lstStyle/>
        <a:p>
          <a:endParaRPr lang="en-US"/>
        </a:p>
      </dgm:t>
    </dgm:pt>
    <dgm:pt modelId="{C0577E8E-9A56-43E8-B89B-0820C8C83E00}">
      <dgm:prSet phldrT="[Text]"/>
      <dgm:spPr/>
      <dgm:t>
        <a:bodyPr/>
        <a:lstStyle/>
        <a:p>
          <a:r>
            <a:rPr lang="ar-LB" dirty="0" smtClean="0"/>
            <a:t>  النقد البناء-عدم التقليل من شأن الآخر</a:t>
          </a:r>
          <a:endParaRPr lang="en-US" dirty="0"/>
        </a:p>
      </dgm:t>
    </dgm:pt>
    <dgm:pt modelId="{19940902-4226-4B4C-A434-3BF06CF9AEEB}" type="parTrans" cxnId="{C9D32968-6AC9-4C82-A654-98938C81901B}">
      <dgm:prSet/>
      <dgm:spPr/>
      <dgm:t>
        <a:bodyPr/>
        <a:lstStyle/>
        <a:p>
          <a:endParaRPr lang="en-US"/>
        </a:p>
      </dgm:t>
    </dgm:pt>
    <dgm:pt modelId="{A30B71CB-4BD7-4FDD-B852-F0D83A9B8271}" type="sibTrans" cxnId="{C9D32968-6AC9-4C82-A654-98938C81901B}">
      <dgm:prSet/>
      <dgm:spPr/>
      <dgm:t>
        <a:bodyPr/>
        <a:lstStyle/>
        <a:p>
          <a:endParaRPr lang="en-US"/>
        </a:p>
      </dgm:t>
    </dgm:pt>
    <dgm:pt modelId="{00491CC3-CB96-40F2-874F-5B13E09459EC}" type="pres">
      <dgm:prSet presAssocID="{38572DA5-6B9C-4BBE-A134-E3759567E07C}" presName="linear" presStyleCnt="0">
        <dgm:presLayoutVars>
          <dgm:dir/>
          <dgm:animLvl val="lvl"/>
          <dgm:resizeHandles val="exact"/>
        </dgm:presLayoutVars>
      </dgm:prSet>
      <dgm:spPr/>
    </dgm:pt>
    <dgm:pt modelId="{12B2D49C-33D4-414C-931B-0ACCF46B08E4}" type="pres">
      <dgm:prSet presAssocID="{D247FC15-C94C-4983-96FF-FC4EF8895E78}" presName="parentLin" presStyleCnt="0"/>
      <dgm:spPr/>
    </dgm:pt>
    <dgm:pt modelId="{C7E8BE8D-47D9-49F5-A010-DCECC4FB7356}" type="pres">
      <dgm:prSet presAssocID="{D247FC15-C94C-4983-96FF-FC4EF8895E78}" presName="parentLeftMargin" presStyleLbl="node1" presStyleIdx="0" presStyleCnt="3"/>
      <dgm:spPr/>
    </dgm:pt>
    <dgm:pt modelId="{FA6450F1-6A54-4A50-829F-A88D653863B4}" type="pres">
      <dgm:prSet presAssocID="{D247FC15-C94C-4983-96FF-FC4EF8895E7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E960C1-481D-4CF2-AF58-0850A0950BFA}" type="pres">
      <dgm:prSet presAssocID="{D247FC15-C94C-4983-96FF-FC4EF8895E78}" presName="negativeSpace" presStyleCnt="0"/>
      <dgm:spPr/>
    </dgm:pt>
    <dgm:pt modelId="{F0D025D7-D653-4817-9835-A5C3486B992A}" type="pres">
      <dgm:prSet presAssocID="{D247FC15-C94C-4983-96FF-FC4EF8895E78}" presName="childText" presStyleLbl="conFgAcc1" presStyleIdx="0" presStyleCnt="3">
        <dgm:presLayoutVars>
          <dgm:bulletEnabled val="1"/>
        </dgm:presLayoutVars>
      </dgm:prSet>
      <dgm:spPr/>
    </dgm:pt>
    <dgm:pt modelId="{5A219A72-70BE-459D-B77A-F28E7B6EBC43}" type="pres">
      <dgm:prSet presAssocID="{606CDD6C-7570-47F7-9DC4-DF4EBE2C6DCF}" presName="spaceBetweenRectangles" presStyleCnt="0"/>
      <dgm:spPr/>
    </dgm:pt>
    <dgm:pt modelId="{6160C225-FBA2-42BE-BAC8-204A5B1FA15D}" type="pres">
      <dgm:prSet presAssocID="{29035451-5DAB-4279-9950-1A660B049CAA}" presName="parentLin" presStyleCnt="0"/>
      <dgm:spPr/>
    </dgm:pt>
    <dgm:pt modelId="{91B5C4CC-F52A-4225-A983-F9AAEF22C66C}" type="pres">
      <dgm:prSet presAssocID="{29035451-5DAB-4279-9950-1A660B049CAA}" presName="parentLeftMargin" presStyleLbl="node1" presStyleIdx="0" presStyleCnt="3"/>
      <dgm:spPr/>
    </dgm:pt>
    <dgm:pt modelId="{8E50148D-D10A-41BE-8A79-10DE4C5765C6}" type="pres">
      <dgm:prSet presAssocID="{29035451-5DAB-4279-9950-1A660B049CA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DFAD8E-9087-4520-9EA7-469B9AA30E3C}" type="pres">
      <dgm:prSet presAssocID="{29035451-5DAB-4279-9950-1A660B049CAA}" presName="negativeSpace" presStyleCnt="0"/>
      <dgm:spPr/>
    </dgm:pt>
    <dgm:pt modelId="{34E94EF6-BAA9-4130-97F2-108E5DC3EB5B}" type="pres">
      <dgm:prSet presAssocID="{29035451-5DAB-4279-9950-1A660B049CAA}" presName="childText" presStyleLbl="conFgAcc1" presStyleIdx="1" presStyleCnt="3">
        <dgm:presLayoutVars>
          <dgm:bulletEnabled val="1"/>
        </dgm:presLayoutVars>
      </dgm:prSet>
      <dgm:spPr/>
    </dgm:pt>
    <dgm:pt modelId="{B88EC268-A3AA-45F0-ADD9-76A587FB3DA2}" type="pres">
      <dgm:prSet presAssocID="{683CDC5A-9F91-4AEC-833C-5E9C7FF0C898}" presName="spaceBetweenRectangles" presStyleCnt="0"/>
      <dgm:spPr/>
    </dgm:pt>
    <dgm:pt modelId="{FFDA8A57-A339-4D3D-B6AF-44183D606137}" type="pres">
      <dgm:prSet presAssocID="{C0577E8E-9A56-43E8-B89B-0820C8C83E00}" presName="parentLin" presStyleCnt="0"/>
      <dgm:spPr/>
    </dgm:pt>
    <dgm:pt modelId="{80C76F48-BDD5-4672-B2AB-9588324EA072}" type="pres">
      <dgm:prSet presAssocID="{C0577E8E-9A56-43E8-B89B-0820C8C83E00}" presName="parentLeftMargin" presStyleLbl="node1" presStyleIdx="1" presStyleCnt="3"/>
      <dgm:spPr/>
    </dgm:pt>
    <dgm:pt modelId="{7A070CF6-1EB8-4D79-8B3D-67B09AF712A6}" type="pres">
      <dgm:prSet presAssocID="{C0577E8E-9A56-43E8-B89B-0820C8C83E0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A3D523-D097-46F0-8AE5-EC25846DE28B}" type="pres">
      <dgm:prSet presAssocID="{C0577E8E-9A56-43E8-B89B-0820C8C83E00}" presName="negativeSpace" presStyleCnt="0"/>
      <dgm:spPr/>
    </dgm:pt>
    <dgm:pt modelId="{F06555E5-7D9B-43AE-98BF-B15D24678EE2}" type="pres">
      <dgm:prSet presAssocID="{C0577E8E-9A56-43E8-B89B-0820C8C83E0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9F26005-FFF8-4927-8C76-DB303E38AFBA}" srcId="{38572DA5-6B9C-4BBE-A134-E3759567E07C}" destId="{29035451-5DAB-4279-9950-1A660B049CAA}" srcOrd="1" destOrd="0" parTransId="{731CD8DE-106E-4DD0-9D53-6262CA891FC2}" sibTransId="{683CDC5A-9F91-4AEC-833C-5E9C7FF0C898}"/>
    <dgm:cxn modelId="{CE2274FD-1BC2-4ED9-AE16-1D228334B5DB}" type="presOf" srcId="{38572DA5-6B9C-4BBE-A134-E3759567E07C}" destId="{00491CC3-CB96-40F2-874F-5B13E09459EC}" srcOrd="0" destOrd="0" presId="urn:microsoft.com/office/officeart/2005/8/layout/list1"/>
    <dgm:cxn modelId="{E5B6FC20-AA5F-4EEC-B76C-0BAE284FA649}" srcId="{38572DA5-6B9C-4BBE-A134-E3759567E07C}" destId="{D247FC15-C94C-4983-96FF-FC4EF8895E78}" srcOrd="0" destOrd="0" parTransId="{6473BED0-5629-4661-A306-2F2CF7DE8EF7}" sibTransId="{606CDD6C-7570-47F7-9DC4-DF4EBE2C6DCF}"/>
    <dgm:cxn modelId="{C9D32968-6AC9-4C82-A654-98938C81901B}" srcId="{38572DA5-6B9C-4BBE-A134-E3759567E07C}" destId="{C0577E8E-9A56-43E8-B89B-0820C8C83E00}" srcOrd="2" destOrd="0" parTransId="{19940902-4226-4B4C-A434-3BF06CF9AEEB}" sibTransId="{A30B71CB-4BD7-4FDD-B852-F0D83A9B8271}"/>
    <dgm:cxn modelId="{D7E7FDF4-04E9-41A7-85F4-F14226A2D5E8}" type="presOf" srcId="{C0577E8E-9A56-43E8-B89B-0820C8C83E00}" destId="{80C76F48-BDD5-4672-B2AB-9588324EA072}" srcOrd="0" destOrd="0" presId="urn:microsoft.com/office/officeart/2005/8/layout/list1"/>
    <dgm:cxn modelId="{F4D4CDED-89F8-4C1F-91DA-88D376DB7811}" type="presOf" srcId="{29035451-5DAB-4279-9950-1A660B049CAA}" destId="{8E50148D-D10A-41BE-8A79-10DE4C5765C6}" srcOrd="1" destOrd="0" presId="urn:microsoft.com/office/officeart/2005/8/layout/list1"/>
    <dgm:cxn modelId="{04AC9D03-5546-4486-9D63-D806B09EE6F9}" type="presOf" srcId="{29035451-5DAB-4279-9950-1A660B049CAA}" destId="{91B5C4CC-F52A-4225-A983-F9AAEF22C66C}" srcOrd="0" destOrd="0" presId="urn:microsoft.com/office/officeart/2005/8/layout/list1"/>
    <dgm:cxn modelId="{08CAB218-86D7-427D-9B9A-E2007DDFDE94}" type="presOf" srcId="{D247FC15-C94C-4983-96FF-FC4EF8895E78}" destId="{C7E8BE8D-47D9-49F5-A010-DCECC4FB7356}" srcOrd="0" destOrd="0" presId="urn:microsoft.com/office/officeart/2005/8/layout/list1"/>
    <dgm:cxn modelId="{0A1723D9-50E3-4C2D-A437-7F07FC9BC3A6}" type="presOf" srcId="{D247FC15-C94C-4983-96FF-FC4EF8895E78}" destId="{FA6450F1-6A54-4A50-829F-A88D653863B4}" srcOrd="1" destOrd="0" presId="urn:microsoft.com/office/officeart/2005/8/layout/list1"/>
    <dgm:cxn modelId="{38BCBB62-9460-4508-B640-A9DDAE6F7509}" type="presOf" srcId="{C0577E8E-9A56-43E8-B89B-0820C8C83E00}" destId="{7A070CF6-1EB8-4D79-8B3D-67B09AF712A6}" srcOrd="1" destOrd="0" presId="urn:microsoft.com/office/officeart/2005/8/layout/list1"/>
    <dgm:cxn modelId="{798F3354-7D89-45FC-8A4E-073494B1A130}" type="presParOf" srcId="{00491CC3-CB96-40F2-874F-5B13E09459EC}" destId="{12B2D49C-33D4-414C-931B-0ACCF46B08E4}" srcOrd="0" destOrd="0" presId="urn:microsoft.com/office/officeart/2005/8/layout/list1"/>
    <dgm:cxn modelId="{73390B66-C786-4527-B67E-A50E66528127}" type="presParOf" srcId="{12B2D49C-33D4-414C-931B-0ACCF46B08E4}" destId="{C7E8BE8D-47D9-49F5-A010-DCECC4FB7356}" srcOrd="0" destOrd="0" presId="urn:microsoft.com/office/officeart/2005/8/layout/list1"/>
    <dgm:cxn modelId="{926F092F-1462-48E8-9FFE-70426FDB205D}" type="presParOf" srcId="{12B2D49C-33D4-414C-931B-0ACCF46B08E4}" destId="{FA6450F1-6A54-4A50-829F-A88D653863B4}" srcOrd="1" destOrd="0" presId="urn:microsoft.com/office/officeart/2005/8/layout/list1"/>
    <dgm:cxn modelId="{6A844829-6FA6-4BD9-B43E-D6CF8DE35BFD}" type="presParOf" srcId="{00491CC3-CB96-40F2-874F-5B13E09459EC}" destId="{CFE960C1-481D-4CF2-AF58-0850A0950BFA}" srcOrd="1" destOrd="0" presId="urn:microsoft.com/office/officeart/2005/8/layout/list1"/>
    <dgm:cxn modelId="{E5593C04-0912-40C4-A2EE-F111AC0A1F62}" type="presParOf" srcId="{00491CC3-CB96-40F2-874F-5B13E09459EC}" destId="{F0D025D7-D653-4817-9835-A5C3486B992A}" srcOrd="2" destOrd="0" presId="urn:microsoft.com/office/officeart/2005/8/layout/list1"/>
    <dgm:cxn modelId="{B30C7338-CCD5-44F8-9F73-9CDA5ACF2BAA}" type="presParOf" srcId="{00491CC3-CB96-40F2-874F-5B13E09459EC}" destId="{5A219A72-70BE-459D-B77A-F28E7B6EBC43}" srcOrd="3" destOrd="0" presId="urn:microsoft.com/office/officeart/2005/8/layout/list1"/>
    <dgm:cxn modelId="{7E4B9C49-5606-4FEC-BB05-0638E130E0FB}" type="presParOf" srcId="{00491CC3-CB96-40F2-874F-5B13E09459EC}" destId="{6160C225-FBA2-42BE-BAC8-204A5B1FA15D}" srcOrd="4" destOrd="0" presId="urn:microsoft.com/office/officeart/2005/8/layout/list1"/>
    <dgm:cxn modelId="{E5100B49-12A2-49D3-A459-70EAF21090E6}" type="presParOf" srcId="{6160C225-FBA2-42BE-BAC8-204A5B1FA15D}" destId="{91B5C4CC-F52A-4225-A983-F9AAEF22C66C}" srcOrd="0" destOrd="0" presId="urn:microsoft.com/office/officeart/2005/8/layout/list1"/>
    <dgm:cxn modelId="{4351524F-E7ED-4FD9-A247-EC16D4926F9F}" type="presParOf" srcId="{6160C225-FBA2-42BE-BAC8-204A5B1FA15D}" destId="{8E50148D-D10A-41BE-8A79-10DE4C5765C6}" srcOrd="1" destOrd="0" presId="urn:microsoft.com/office/officeart/2005/8/layout/list1"/>
    <dgm:cxn modelId="{39A146D3-DDA6-462A-97BE-8F135A97802E}" type="presParOf" srcId="{00491CC3-CB96-40F2-874F-5B13E09459EC}" destId="{A7DFAD8E-9087-4520-9EA7-469B9AA30E3C}" srcOrd="5" destOrd="0" presId="urn:microsoft.com/office/officeart/2005/8/layout/list1"/>
    <dgm:cxn modelId="{0AF9BBBA-A00A-4758-9BFD-4834C6A6793D}" type="presParOf" srcId="{00491CC3-CB96-40F2-874F-5B13E09459EC}" destId="{34E94EF6-BAA9-4130-97F2-108E5DC3EB5B}" srcOrd="6" destOrd="0" presId="urn:microsoft.com/office/officeart/2005/8/layout/list1"/>
    <dgm:cxn modelId="{0A996391-3DD5-4EEC-82EA-07C2140E63DB}" type="presParOf" srcId="{00491CC3-CB96-40F2-874F-5B13E09459EC}" destId="{B88EC268-A3AA-45F0-ADD9-76A587FB3DA2}" srcOrd="7" destOrd="0" presId="urn:microsoft.com/office/officeart/2005/8/layout/list1"/>
    <dgm:cxn modelId="{36DD4510-F7BA-4A9E-8CCB-A86901AC5A21}" type="presParOf" srcId="{00491CC3-CB96-40F2-874F-5B13E09459EC}" destId="{FFDA8A57-A339-4D3D-B6AF-44183D606137}" srcOrd="8" destOrd="0" presId="urn:microsoft.com/office/officeart/2005/8/layout/list1"/>
    <dgm:cxn modelId="{1FCA11AD-0C84-4102-990A-542CF358E99F}" type="presParOf" srcId="{FFDA8A57-A339-4D3D-B6AF-44183D606137}" destId="{80C76F48-BDD5-4672-B2AB-9588324EA072}" srcOrd="0" destOrd="0" presId="urn:microsoft.com/office/officeart/2005/8/layout/list1"/>
    <dgm:cxn modelId="{E0FFB51E-144C-42A1-A3DB-766D10C68FF7}" type="presParOf" srcId="{FFDA8A57-A339-4D3D-B6AF-44183D606137}" destId="{7A070CF6-1EB8-4D79-8B3D-67B09AF712A6}" srcOrd="1" destOrd="0" presId="urn:microsoft.com/office/officeart/2005/8/layout/list1"/>
    <dgm:cxn modelId="{2A374616-EFC2-4097-8D14-026BB07CBCB0}" type="presParOf" srcId="{00491CC3-CB96-40F2-874F-5B13E09459EC}" destId="{F8A3D523-D097-46F0-8AE5-EC25846DE28B}" srcOrd="9" destOrd="0" presId="urn:microsoft.com/office/officeart/2005/8/layout/list1"/>
    <dgm:cxn modelId="{434623F2-106E-4679-9A3A-6BCD7DB090C9}" type="presParOf" srcId="{00491CC3-CB96-40F2-874F-5B13E09459EC}" destId="{F06555E5-7D9B-43AE-98BF-B15D24678EE2}" srcOrd="10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DC00-F7D5-4FFC-8497-77F661BEF9AE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9D6149F-9F5D-44E0-94EA-779AEEE2575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DC00-F7D5-4FFC-8497-77F661BEF9AE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149F-9F5D-44E0-94EA-779AEEE257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DC00-F7D5-4FFC-8497-77F661BEF9AE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149F-9F5D-44E0-94EA-779AEEE257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DC00-F7D5-4FFC-8497-77F661BEF9AE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149F-9F5D-44E0-94EA-779AEEE2575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DC00-F7D5-4FFC-8497-77F661BEF9AE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9D6149F-9F5D-44E0-94EA-779AEEE257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DC00-F7D5-4FFC-8497-77F661BEF9AE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149F-9F5D-44E0-94EA-779AEEE2575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DC00-F7D5-4FFC-8497-77F661BEF9AE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149F-9F5D-44E0-94EA-779AEEE2575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DC00-F7D5-4FFC-8497-77F661BEF9AE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149F-9F5D-44E0-94EA-779AEEE257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DC00-F7D5-4FFC-8497-77F661BEF9AE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149F-9F5D-44E0-94EA-779AEEE257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DC00-F7D5-4FFC-8497-77F661BEF9AE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149F-9F5D-44E0-94EA-779AEEE2575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DC00-F7D5-4FFC-8497-77F661BEF9AE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9D6149F-9F5D-44E0-94EA-779AEEE2575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CB7DC00-F7D5-4FFC-8497-77F661BEF9AE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9D6149F-9F5D-44E0-94EA-779AEEE257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LB" sz="4800" b="1" dirty="0" smtClean="0"/>
              <a:t>لبناء بيئة مدرسية سليمة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LB" b="1" dirty="0" smtClean="0"/>
              <a:t>البيئة المدرسية السليمة ترتكز على</a:t>
            </a:r>
            <a:r>
              <a:rPr lang="ar-LB" dirty="0" smtClean="0"/>
              <a:t>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1115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928670"/>
          <a:ext cx="7772400" cy="5091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LB" b="1" dirty="0" smtClean="0"/>
              <a:t>لبناء بيئة مدرسية سليمة يجب توافر</a:t>
            </a:r>
            <a:r>
              <a:rPr lang="ar-LB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ar-LB" sz="5400" dirty="0" smtClean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LB" b="1" dirty="0" smtClean="0"/>
              <a:t>المسؤولية</a:t>
            </a:r>
            <a:r>
              <a:rPr lang="ar-LB" dirty="0" smtClean="0"/>
              <a:t>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LB" b="1" dirty="0" smtClean="0"/>
              <a:t>الإحترام</a:t>
            </a:r>
            <a:r>
              <a:rPr lang="ar-LB" dirty="0" smtClean="0"/>
              <a:t>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LB" b="1" dirty="0" smtClean="0"/>
              <a:t>الدعم</a:t>
            </a:r>
            <a:r>
              <a:rPr lang="ar-LB" dirty="0" smtClean="0"/>
              <a:t>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248</TotalTime>
  <Words>93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لبناء بيئة مدرسية سليمة</vt:lpstr>
      <vt:lpstr>البيئة المدرسية السليمة ترتكز على:</vt:lpstr>
      <vt:lpstr>Slide 3</vt:lpstr>
      <vt:lpstr>لبناء بيئة مدرسية سليمة يجب توافر:</vt:lpstr>
      <vt:lpstr>المسؤولية:</vt:lpstr>
      <vt:lpstr>الإحترام:</vt:lpstr>
      <vt:lpstr>الدعم: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لبناء بيئة مدرسية سليمة</dc:title>
  <dc:creator>acer</dc:creator>
  <cp:lastModifiedBy>acer</cp:lastModifiedBy>
  <cp:revision>17</cp:revision>
  <dcterms:created xsi:type="dcterms:W3CDTF">2014-04-07T06:59:31Z</dcterms:created>
  <dcterms:modified xsi:type="dcterms:W3CDTF">2014-04-07T11:07:49Z</dcterms:modified>
</cp:coreProperties>
</file>