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57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C78B743-0C19-44F7-8843-CF597592956A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3C0FD66-ED04-45C2-AEEB-69DF8A795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85860"/>
            <a:ext cx="7772400" cy="5032644"/>
          </a:xfrm>
        </p:spPr>
        <p:txBody>
          <a:bodyPr/>
          <a:lstStyle/>
          <a:p>
            <a:pPr algn="r"/>
            <a:r>
              <a:rPr lang="en-US" sz="8800" dirty="0" smtClean="0">
                <a:solidFill>
                  <a:srgbClr val="FF0000"/>
                </a:solidFill>
              </a:rPr>
              <a:t>Non</a:t>
            </a:r>
            <a:r>
              <a:rPr lang="en-US" sz="6000" dirty="0" smtClean="0"/>
              <a:t>   </a:t>
            </a:r>
            <a:br>
              <a:rPr lang="en-US" sz="6000" dirty="0" smtClean="0"/>
            </a:br>
            <a:r>
              <a:rPr lang="en-US" sz="6000" dirty="0" smtClean="0"/>
              <a:t>a </a:t>
            </a:r>
            <a:r>
              <a:rPr lang="en-US" sz="6000" dirty="0" err="1" smtClean="0"/>
              <a:t>l’intimidation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L’intimidation</a:t>
            </a:r>
            <a:r>
              <a:rPr lang="en-US" dirty="0" smtClean="0"/>
              <a:t> en </a:t>
            </a:r>
            <a:r>
              <a:rPr lang="en-US" dirty="0" err="1" smtClean="0"/>
              <a:t>ligne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Utilisation</a:t>
            </a:r>
            <a:r>
              <a:rPr lang="en-US" dirty="0" smtClean="0"/>
              <a:t> </a:t>
            </a:r>
            <a:r>
              <a:rPr lang="en-US" dirty="0" err="1" smtClean="0"/>
              <a:t>d’emails</a:t>
            </a:r>
            <a:r>
              <a:rPr lang="en-US" dirty="0" smtClean="0"/>
              <a:t>, de </a:t>
            </a:r>
            <a:r>
              <a:rPr lang="en-US" dirty="0" err="1" smtClean="0"/>
              <a:t>téléphones</a:t>
            </a:r>
            <a:r>
              <a:rPr lang="en-US" dirty="0" smtClean="0"/>
              <a:t> portables, de messages et de sites internet ….</a:t>
            </a:r>
            <a:r>
              <a:rPr lang="en-US" dirty="0" err="1" smtClean="0"/>
              <a:t>afin</a:t>
            </a:r>
            <a:r>
              <a:rPr lang="en-US" dirty="0" smtClean="0"/>
              <a:t> de: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Menacer</a:t>
            </a:r>
            <a:endParaRPr lang="en-US" dirty="0" smtClean="0"/>
          </a:p>
          <a:p>
            <a:r>
              <a:rPr lang="en-US" dirty="0" err="1" smtClean="0"/>
              <a:t>Harceler</a:t>
            </a:r>
            <a:endParaRPr lang="en-US" dirty="0" smtClean="0"/>
          </a:p>
          <a:p>
            <a:r>
              <a:rPr lang="en-US" dirty="0" err="1" smtClean="0"/>
              <a:t>Embarrasser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Exclure</a:t>
            </a:r>
            <a:r>
              <a:rPr lang="en-US" dirty="0" smtClean="0"/>
              <a:t> </a:t>
            </a:r>
            <a:r>
              <a:rPr lang="en-US" dirty="0" err="1" smtClean="0"/>
              <a:t>socialement</a:t>
            </a:r>
            <a:endParaRPr lang="en-US" dirty="0" smtClean="0"/>
          </a:p>
          <a:p>
            <a:r>
              <a:rPr lang="en-US" dirty="0" err="1" smtClean="0"/>
              <a:t>Ruiner</a:t>
            </a:r>
            <a:r>
              <a:rPr lang="en-US" dirty="0" smtClean="0"/>
              <a:t> des </a:t>
            </a:r>
            <a:r>
              <a:rPr lang="en-US" dirty="0" err="1" smtClean="0"/>
              <a:t>réputations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des </a:t>
            </a:r>
            <a:r>
              <a:rPr lang="en-US" dirty="0" err="1" smtClean="0"/>
              <a:t>amitiés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Empêcher</a:t>
            </a:r>
            <a:r>
              <a:rPr lang="en-US" dirty="0" smtClean="0"/>
              <a:t> </a:t>
            </a:r>
            <a:r>
              <a:rPr lang="en-US" dirty="0" err="1" smtClean="0"/>
              <a:t>l’intimidation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Croire</a:t>
            </a:r>
            <a:r>
              <a:rPr lang="en-US" dirty="0" smtClean="0"/>
              <a:t> en </a:t>
            </a:r>
            <a:r>
              <a:rPr lang="en-US" dirty="0" err="1" smtClean="0"/>
              <a:t>tes</a:t>
            </a:r>
            <a:r>
              <a:rPr lang="en-US" dirty="0" smtClean="0"/>
              <a:t> </a:t>
            </a:r>
            <a:r>
              <a:rPr lang="en-US" dirty="0" err="1" smtClean="0"/>
              <a:t>capacités</a:t>
            </a:r>
            <a:r>
              <a:rPr lang="en-US" dirty="0" smtClean="0"/>
              <a:t> </a:t>
            </a:r>
            <a:r>
              <a:rPr lang="en-US" dirty="0" err="1" smtClean="0"/>
              <a:t>d’agir</a:t>
            </a:r>
            <a:endParaRPr lang="en-US" dirty="0" smtClean="0"/>
          </a:p>
          <a:p>
            <a:r>
              <a:rPr lang="en-US" dirty="0" err="1" smtClean="0"/>
              <a:t>Aie</a:t>
            </a:r>
            <a:r>
              <a:rPr lang="en-US" dirty="0" smtClean="0"/>
              <a:t> 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estime</a:t>
            </a:r>
            <a:r>
              <a:rPr lang="en-US" dirty="0" smtClean="0"/>
              <a:t> de </a:t>
            </a:r>
            <a:r>
              <a:rPr lang="en-US" dirty="0" err="1" smtClean="0"/>
              <a:t>soi</a:t>
            </a:r>
            <a:r>
              <a:rPr lang="en-US" dirty="0" smtClean="0"/>
              <a:t> positive</a:t>
            </a:r>
          </a:p>
          <a:p>
            <a:r>
              <a:rPr lang="en-US" dirty="0" smtClean="0"/>
              <a:t>Faire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déclaration</a:t>
            </a:r>
            <a:r>
              <a:rPr lang="en-US" dirty="0" smtClean="0"/>
              <a:t> assertive:</a:t>
            </a:r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mettre</a:t>
            </a:r>
            <a:r>
              <a:rPr lang="en-US" dirty="0" smtClean="0"/>
              <a:t> </a:t>
            </a:r>
            <a:r>
              <a:rPr lang="en-US" dirty="0" err="1" smtClean="0"/>
              <a:t>Debout</a:t>
            </a:r>
            <a:endParaRPr lang="en-US" dirty="0" smtClean="0"/>
          </a:p>
          <a:p>
            <a:pPr lvl="1"/>
            <a:r>
              <a:rPr lang="en-US" dirty="0" err="1" smtClean="0"/>
              <a:t>Regarder</a:t>
            </a:r>
            <a:r>
              <a:rPr lang="en-US" dirty="0" smtClean="0"/>
              <a:t> </a:t>
            </a:r>
            <a:r>
              <a:rPr lang="en-US" dirty="0" err="1" smtClean="0"/>
              <a:t>Droit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les </a:t>
            </a:r>
            <a:r>
              <a:rPr lang="en-US" dirty="0" err="1" smtClean="0"/>
              <a:t>yeux</a:t>
            </a:r>
            <a:endParaRPr lang="en-US" dirty="0" smtClean="0"/>
          </a:p>
          <a:p>
            <a:pPr lvl="1"/>
            <a:r>
              <a:rPr lang="en-US" dirty="0" err="1" smtClean="0"/>
              <a:t>Communiquer</a:t>
            </a:r>
            <a:r>
              <a:rPr lang="en-US" dirty="0" smtClean="0"/>
              <a:t> </a:t>
            </a:r>
            <a:r>
              <a:rPr lang="en-US" dirty="0" err="1" smtClean="0"/>
              <a:t>clairement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qui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dérange</a:t>
            </a:r>
            <a:r>
              <a:rPr lang="en-US" dirty="0" smtClean="0"/>
              <a:t>: “je”…</a:t>
            </a:r>
          </a:p>
          <a:p>
            <a:pPr lvl="1"/>
            <a:r>
              <a:rPr lang="en-US" dirty="0" smtClean="0"/>
              <a:t>S ‘</a:t>
            </a:r>
            <a:r>
              <a:rPr lang="en-US" dirty="0" err="1" smtClean="0"/>
              <a:t>éloigner</a:t>
            </a:r>
            <a:r>
              <a:rPr lang="en-US" dirty="0" smtClean="0"/>
              <a:t> et </a:t>
            </a:r>
            <a:r>
              <a:rPr lang="en-US" dirty="0" err="1" smtClean="0"/>
              <a:t>aller</a:t>
            </a:r>
            <a:r>
              <a:rPr lang="en-US" dirty="0" smtClean="0"/>
              <a:t> </a:t>
            </a:r>
            <a:r>
              <a:rPr lang="en-US" dirty="0" err="1" smtClean="0"/>
              <a:t>raconter</a:t>
            </a:r>
            <a:r>
              <a:rPr lang="en-US" dirty="0" smtClean="0"/>
              <a:t> à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personne</a:t>
            </a:r>
            <a:r>
              <a:rPr lang="en-US" dirty="0" smtClean="0"/>
              <a:t> </a:t>
            </a:r>
            <a:r>
              <a:rPr lang="en-US" dirty="0" err="1" smtClean="0"/>
              <a:t>adulte</a:t>
            </a:r>
            <a:r>
              <a:rPr lang="en-US" dirty="0" smtClean="0"/>
              <a:t> de </a:t>
            </a:r>
            <a:r>
              <a:rPr lang="en-US" dirty="0" err="1" smtClean="0"/>
              <a:t>confiance</a:t>
            </a:r>
            <a:endParaRPr lang="en-US" dirty="0" smtClean="0"/>
          </a:p>
          <a:p>
            <a:pPr lvl="1"/>
            <a:r>
              <a:rPr lang="en-US" dirty="0" smtClean="0"/>
              <a:t>Demander de </a:t>
            </a:r>
            <a:r>
              <a:rPr lang="en-US" dirty="0" err="1" smtClean="0"/>
              <a:t>l’aide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Rappelle</a:t>
            </a:r>
            <a:r>
              <a:rPr lang="en-US" dirty="0" smtClean="0"/>
              <a:t> - </a:t>
            </a:r>
            <a:r>
              <a:rPr lang="en-US" dirty="0" err="1" smtClean="0"/>
              <a:t>toi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S’éloigner</a:t>
            </a:r>
            <a:r>
              <a:rPr lang="en-US" dirty="0" smtClean="0"/>
              <a:t> </a:t>
            </a:r>
            <a:r>
              <a:rPr lang="en-US" dirty="0" err="1" smtClean="0"/>
              <a:t>d’une</a:t>
            </a:r>
            <a:r>
              <a:rPr lang="en-US" dirty="0" smtClean="0"/>
              <a:t> situation </a:t>
            </a:r>
            <a:r>
              <a:rPr lang="en-US" dirty="0" err="1" smtClean="0"/>
              <a:t>n’est</a:t>
            </a:r>
            <a:r>
              <a:rPr lang="en-US" dirty="0" smtClean="0"/>
              <a:t> pas un </a:t>
            </a:r>
            <a:r>
              <a:rPr lang="en-US" dirty="0" err="1" smtClean="0"/>
              <a:t>comportement</a:t>
            </a:r>
            <a:r>
              <a:rPr lang="en-US" dirty="0" smtClean="0"/>
              <a:t> </a:t>
            </a:r>
            <a:r>
              <a:rPr lang="en-US" dirty="0" err="1" smtClean="0"/>
              <a:t>l</a:t>
            </a:r>
            <a:r>
              <a:rPr lang="en-US" dirty="0" err="1" smtClean="0">
                <a:latin typeface="Corbel"/>
              </a:rPr>
              <a:t>âche</a:t>
            </a:r>
            <a:r>
              <a:rPr lang="en-US" dirty="0" smtClean="0">
                <a:latin typeface="Corbel"/>
              </a:rPr>
              <a:t>, </a:t>
            </a:r>
            <a:r>
              <a:rPr lang="en-US" dirty="0" err="1" smtClean="0">
                <a:latin typeface="Corbel"/>
              </a:rPr>
              <a:t>mais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plutôt</a:t>
            </a:r>
            <a:r>
              <a:rPr lang="en-US" dirty="0" smtClean="0">
                <a:latin typeface="Corbel"/>
              </a:rPr>
              <a:t> sage, qui </a:t>
            </a:r>
            <a:r>
              <a:rPr lang="en-US" dirty="0" err="1" smtClean="0">
                <a:latin typeface="Corbel"/>
              </a:rPr>
              <a:t>permet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d’éviter</a:t>
            </a:r>
            <a:r>
              <a:rPr lang="en-US" dirty="0" smtClean="0">
                <a:latin typeface="Corbel"/>
              </a:rPr>
              <a:t> la confrontation et </a:t>
            </a:r>
            <a:r>
              <a:rPr lang="en-US" dirty="0" err="1" smtClean="0">
                <a:latin typeface="Corbel"/>
              </a:rPr>
              <a:t>l’escalade</a:t>
            </a:r>
            <a:r>
              <a:rPr lang="en-US" dirty="0" smtClean="0">
                <a:latin typeface="Corbel"/>
              </a:rPr>
              <a:t> de la violence.</a:t>
            </a:r>
          </a:p>
          <a:p>
            <a:r>
              <a:rPr lang="en-US" dirty="0" smtClean="0">
                <a:latin typeface="Corbel"/>
              </a:rPr>
              <a:t>Demander de </a:t>
            </a:r>
            <a:r>
              <a:rPr lang="en-US" dirty="0" err="1" smtClean="0">
                <a:latin typeface="Corbel"/>
              </a:rPr>
              <a:t>l’aide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n’est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jamais</a:t>
            </a:r>
            <a:r>
              <a:rPr lang="en-US" dirty="0" smtClean="0">
                <a:latin typeface="Corbel"/>
              </a:rPr>
              <a:t>  un  </a:t>
            </a:r>
            <a:r>
              <a:rPr lang="en-US" dirty="0" err="1" smtClean="0">
                <a:latin typeface="Corbel"/>
              </a:rPr>
              <a:t>signe</a:t>
            </a:r>
            <a:r>
              <a:rPr lang="en-US" dirty="0" smtClean="0">
                <a:latin typeface="Corbel"/>
              </a:rPr>
              <a:t> de </a:t>
            </a:r>
            <a:r>
              <a:rPr lang="en-US" dirty="0" err="1" smtClean="0">
                <a:latin typeface="Corbel"/>
              </a:rPr>
              <a:t>faiblesse</a:t>
            </a:r>
            <a:r>
              <a:rPr lang="en-US" dirty="0" smtClean="0">
                <a:latin typeface="Corbel"/>
              </a:rPr>
              <a:t>, </a:t>
            </a:r>
            <a:r>
              <a:rPr lang="en-US" dirty="0" err="1" smtClean="0">
                <a:latin typeface="Corbel"/>
              </a:rPr>
              <a:t>mais</a:t>
            </a:r>
            <a:r>
              <a:rPr lang="en-US" dirty="0" smtClean="0">
                <a:latin typeface="Corbel"/>
              </a:rPr>
              <a:t>  </a:t>
            </a:r>
            <a:r>
              <a:rPr lang="en-US" dirty="0" err="1" smtClean="0">
                <a:latin typeface="Corbel"/>
              </a:rPr>
              <a:t>plutôt</a:t>
            </a:r>
            <a:r>
              <a:rPr lang="en-US" dirty="0" smtClean="0">
                <a:latin typeface="Corbel"/>
              </a:rPr>
              <a:t>  </a:t>
            </a:r>
            <a:r>
              <a:rPr lang="en-US" dirty="0" err="1" smtClean="0">
                <a:latin typeface="Corbel"/>
              </a:rPr>
              <a:t>une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recherche</a:t>
            </a:r>
            <a:r>
              <a:rPr lang="en-US" dirty="0" smtClean="0">
                <a:latin typeface="Corbel"/>
              </a:rPr>
              <a:t> de solution </a:t>
            </a:r>
            <a:r>
              <a:rPr lang="en-US" dirty="0" err="1" smtClean="0">
                <a:latin typeface="Corbel"/>
              </a:rPr>
              <a:t>efficace</a:t>
            </a:r>
            <a:r>
              <a:rPr lang="en-US" dirty="0" smtClean="0">
                <a:latin typeface="Corbel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Et </a:t>
            </a:r>
            <a:r>
              <a:rPr lang="en-US" sz="4800" dirty="0" err="1" smtClean="0"/>
              <a:t>si</a:t>
            </a:r>
            <a:r>
              <a:rPr lang="en-US" sz="4800" dirty="0" smtClean="0"/>
              <a:t> </a:t>
            </a:r>
            <a:r>
              <a:rPr lang="en-US" sz="4800" dirty="0" err="1" smtClean="0"/>
              <a:t>tu</a:t>
            </a:r>
            <a:r>
              <a:rPr lang="en-US" sz="4800" dirty="0" smtClean="0"/>
              <a:t> </a:t>
            </a:r>
            <a:r>
              <a:rPr lang="en-US" sz="4800" dirty="0" err="1" smtClean="0"/>
              <a:t>es</a:t>
            </a:r>
            <a:r>
              <a:rPr lang="en-US" sz="4800" dirty="0" smtClean="0"/>
              <a:t> </a:t>
            </a:r>
            <a:r>
              <a:rPr lang="en-US" sz="4800" dirty="0" err="1" smtClean="0"/>
              <a:t>témoin</a:t>
            </a:r>
            <a:r>
              <a:rPr lang="en-US" sz="4800" dirty="0" smtClean="0"/>
              <a:t> </a:t>
            </a:r>
            <a:r>
              <a:rPr lang="en-US" sz="4800" dirty="0" err="1" smtClean="0"/>
              <a:t>d’intimidation</a:t>
            </a:r>
            <a:r>
              <a:rPr lang="en-US" sz="6000" dirty="0" smtClean="0"/>
              <a:t>…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3214686"/>
            <a:ext cx="7772400" cy="40004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TU   DOIS   AGIR</a:t>
            </a:r>
          </a:p>
          <a:p>
            <a:pPr>
              <a:buNone/>
            </a:pPr>
            <a:endParaRPr lang="en-US" sz="6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AGIR EN CAS D’INTIMIDATION: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Sois</a:t>
            </a:r>
            <a:r>
              <a:rPr lang="en-US" dirty="0" smtClean="0"/>
              <a:t> </a:t>
            </a:r>
            <a:r>
              <a:rPr lang="en-US" dirty="0" err="1" smtClean="0"/>
              <a:t>empathique</a:t>
            </a:r>
            <a:r>
              <a:rPr lang="en-US" dirty="0" smtClean="0"/>
              <a:t> avec la </a:t>
            </a:r>
            <a:r>
              <a:rPr lang="en-US" dirty="0" err="1" smtClean="0"/>
              <a:t>victime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Dénonce</a:t>
            </a:r>
            <a:r>
              <a:rPr lang="en-US" dirty="0" smtClean="0"/>
              <a:t> </a:t>
            </a:r>
            <a:r>
              <a:rPr lang="en-US" dirty="0" err="1" smtClean="0"/>
              <a:t>l’intimidation</a:t>
            </a:r>
            <a:r>
              <a:rPr lang="en-US" dirty="0" smtClean="0"/>
              <a:t>: </a:t>
            </a:r>
            <a:r>
              <a:rPr lang="en-US" dirty="0" err="1" smtClean="0"/>
              <a:t>dis</a:t>
            </a:r>
            <a:r>
              <a:rPr lang="en-US" dirty="0" smtClean="0"/>
              <a:t> à </a:t>
            </a:r>
            <a:r>
              <a:rPr lang="en-US" dirty="0" err="1" smtClean="0"/>
              <a:t>l’intimidateur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</a:t>
            </a:r>
            <a:r>
              <a:rPr lang="en-US" dirty="0" err="1" smtClean="0"/>
              <a:t>n’a</a:t>
            </a:r>
            <a:r>
              <a:rPr lang="en-US" dirty="0" smtClean="0"/>
              <a:t> pas le </a:t>
            </a:r>
            <a:r>
              <a:rPr lang="en-US" dirty="0" err="1" smtClean="0"/>
              <a:t>droit</a:t>
            </a:r>
            <a:r>
              <a:rPr lang="en-US" dirty="0" smtClean="0"/>
              <a:t> </a:t>
            </a:r>
            <a:r>
              <a:rPr lang="en-US" dirty="0" err="1" smtClean="0"/>
              <a:t>d’agir</a:t>
            </a:r>
            <a:r>
              <a:rPr lang="en-US" dirty="0" smtClean="0"/>
              <a:t> </a:t>
            </a:r>
            <a:r>
              <a:rPr lang="en-US" dirty="0" err="1" smtClean="0"/>
              <a:t>comme</a:t>
            </a:r>
            <a:r>
              <a:rPr lang="en-US" dirty="0" smtClean="0"/>
              <a:t> ca</a:t>
            </a:r>
          </a:p>
          <a:p>
            <a:r>
              <a:rPr lang="en-US" dirty="0" err="1" smtClean="0"/>
              <a:t>Evite</a:t>
            </a:r>
            <a:r>
              <a:rPr lang="en-US" dirty="0" smtClean="0"/>
              <a:t> la confrontation / combat avec </a:t>
            </a:r>
            <a:r>
              <a:rPr lang="en-US" dirty="0" err="1" smtClean="0"/>
              <a:t>l’intimidateur</a:t>
            </a:r>
            <a:endParaRPr lang="en-US" dirty="0" smtClean="0"/>
          </a:p>
          <a:p>
            <a:r>
              <a:rPr lang="en-US" dirty="0" smtClean="0"/>
              <a:t>Aide la </a:t>
            </a:r>
            <a:r>
              <a:rPr lang="en-US" dirty="0" err="1" smtClean="0"/>
              <a:t>victime</a:t>
            </a:r>
            <a:r>
              <a:rPr lang="en-US" dirty="0" smtClean="0"/>
              <a:t> en la </a:t>
            </a:r>
            <a:r>
              <a:rPr lang="en-US" dirty="0" err="1" smtClean="0"/>
              <a:t>soutenant</a:t>
            </a:r>
            <a:endParaRPr lang="en-US" dirty="0" smtClean="0"/>
          </a:p>
          <a:p>
            <a:r>
              <a:rPr lang="en-US" dirty="0" err="1" smtClean="0"/>
              <a:t>Informe</a:t>
            </a:r>
            <a:r>
              <a:rPr lang="en-US" dirty="0" smtClean="0"/>
              <a:t> un </a:t>
            </a:r>
            <a:r>
              <a:rPr lang="en-US" dirty="0" err="1" smtClean="0"/>
              <a:t>adulte</a:t>
            </a:r>
            <a:r>
              <a:rPr lang="en-US" dirty="0" smtClean="0"/>
              <a:t> de </a:t>
            </a:r>
            <a:r>
              <a:rPr lang="en-US" dirty="0" err="1" smtClean="0"/>
              <a:t>confiance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souvent</a:t>
            </a:r>
            <a:r>
              <a:rPr lang="en-US" dirty="0" smtClean="0"/>
              <a:t> habitué…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à </a:t>
            </a:r>
            <a:r>
              <a:rPr lang="en-US" dirty="0" err="1" smtClean="0"/>
              <a:t>catégoriser</a:t>
            </a:r>
            <a:r>
              <a:rPr lang="en-US" dirty="0" smtClean="0"/>
              <a:t> les gens </a:t>
            </a:r>
            <a:r>
              <a:rPr lang="en-US" dirty="0" err="1" smtClean="0"/>
              <a:t>selon</a:t>
            </a:r>
            <a:r>
              <a:rPr lang="en-US" dirty="0" smtClean="0"/>
              <a:t> </a:t>
            </a:r>
            <a:r>
              <a:rPr lang="en-US" dirty="0" err="1" smtClean="0"/>
              <a:t>leur</a:t>
            </a:r>
            <a:r>
              <a:rPr lang="en-US" dirty="0" smtClean="0"/>
              <a:t> </a:t>
            </a:r>
            <a:r>
              <a:rPr lang="en-US" dirty="0" err="1" smtClean="0"/>
              <a:t>apparence</a:t>
            </a:r>
            <a:r>
              <a:rPr lang="en-US" dirty="0" smtClean="0"/>
              <a:t> et </a:t>
            </a:r>
            <a:r>
              <a:rPr lang="en-US" dirty="0" err="1" smtClean="0"/>
              <a:t>leur</a:t>
            </a:r>
            <a:r>
              <a:rPr lang="en-US" dirty="0" smtClean="0"/>
              <a:t> affiliation…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ON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souvent</a:t>
            </a:r>
            <a:r>
              <a:rPr lang="en-US" dirty="0" smtClean="0"/>
              <a:t> </a:t>
            </a:r>
            <a:r>
              <a:rPr lang="en-US" dirty="0" err="1" smtClean="0"/>
              <a:t>tenté</a:t>
            </a:r>
            <a:r>
              <a:rPr lang="en-US" dirty="0" smtClean="0"/>
              <a:t> de porter des </a:t>
            </a:r>
            <a:r>
              <a:rPr lang="en-US" dirty="0" err="1" smtClean="0"/>
              <a:t>préjugés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les </a:t>
            </a:r>
            <a:r>
              <a:rPr lang="en-US" dirty="0" err="1" smtClean="0"/>
              <a:t>autres</a:t>
            </a:r>
            <a:r>
              <a:rPr lang="en-US" dirty="0" smtClean="0"/>
              <a:t> </a:t>
            </a:r>
            <a:r>
              <a:rPr lang="en-US" dirty="0" err="1" smtClean="0"/>
              <a:t>dépendamment</a:t>
            </a:r>
            <a:r>
              <a:rPr lang="en-US" dirty="0" smtClean="0"/>
              <a:t> de </a:t>
            </a:r>
            <a:r>
              <a:rPr lang="en-US" dirty="0" err="1" smtClean="0"/>
              <a:t>notre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err="1" smtClean="0">
                <a:latin typeface="Corbel"/>
              </a:rPr>
              <a:t>çon</a:t>
            </a:r>
            <a:r>
              <a:rPr lang="en-US" dirty="0" smtClean="0">
                <a:latin typeface="Corbel"/>
              </a:rPr>
              <a:t> de </a:t>
            </a:r>
            <a:r>
              <a:rPr lang="en-US" dirty="0" err="1" smtClean="0">
                <a:latin typeface="Corbel"/>
              </a:rPr>
              <a:t>voir</a:t>
            </a:r>
            <a:r>
              <a:rPr lang="en-US" dirty="0" smtClean="0">
                <a:latin typeface="Corbel"/>
              </a:rPr>
              <a:t> les </a:t>
            </a:r>
            <a:r>
              <a:rPr lang="en-US" dirty="0" err="1" smtClean="0">
                <a:latin typeface="Corbel"/>
              </a:rPr>
              <a:t>choses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Mais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 on </a:t>
            </a:r>
            <a:r>
              <a:rPr lang="en-US" dirty="0" err="1" smtClean="0"/>
              <a:t>prend</a:t>
            </a:r>
            <a:r>
              <a:rPr lang="en-US" dirty="0" smtClean="0"/>
              <a:t> le temps de </a:t>
            </a:r>
            <a:r>
              <a:rPr lang="en-US" dirty="0" err="1" smtClean="0"/>
              <a:t>conna</a:t>
            </a:r>
            <a:r>
              <a:rPr lang="en-US" dirty="0" err="1" smtClean="0">
                <a:latin typeface="Corbel"/>
              </a:rPr>
              <a:t>ître</a:t>
            </a:r>
            <a:r>
              <a:rPr lang="en-US" dirty="0" smtClean="0">
                <a:latin typeface="Corbel"/>
              </a:rPr>
              <a:t> les </a:t>
            </a:r>
            <a:r>
              <a:rPr lang="en-US" dirty="0" err="1" smtClean="0">
                <a:latin typeface="Corbel"/>
              </a:rPr>
              <a:t>autres</a:t>
            </a:r>
            <a:r>
              <a:rPr lang="en-US" dirty="0" smtClean="0">
                <a:latin typeface="Corbel"/>
              </a:rPr>
              <a:t> à </a:t>
            </a:r>
            <a:r>
              <a:rPr lang="en-US" dirty="0" err="1" smtClean="0">
                <a:latin typeface="Corbel"/>
              </a:rPr>
              <a:t>partir</a:t>
            </a:r>
            <a:r>
              <a:rPr lang="en-US" dirty="0" smtClean="0">
                <a:latin typeface="Corbel"/>
              </a:rPr>
              <a:t> de </a:t>
            </a:r>
            <a:r>
              <a:rPr lang="en-US" dirty="0" err="1" smtClean="0">
                <a:latin typeface="Corbel"/>
              </a:rPr>
              <a:t>leur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individualité</a:t>
            </a:r>
            <a:endParaRPr lang="en-US" dirty="0" smtClean="0">
              <a:latin typeface="Corbel"/>
            </a:endParaRPr>
          </a:p>
          <a:p>
            <a:r>
              <a:rPr lang="en-US" dirty="0" smtClean="0">
                <a:latin typeface="Corbel"/>
              </a:rPr>
              <a:t>Si on  encourage le respect de </a:t>
            </a:r>
            <a:r>
              <a:rPr lang="en-US" dirty="0" err="1" smtClean="0">
                <a:latin typeface="Corbel"/>
              </a:rPr>
              <a:t>soi-même</a:t>
            </a:r>
            <a:r>
              <a:rPr lang="en-US" dirty="0" smtClean="0">
                <a:latin typeface="Corbel"/>
              </a:rPr>
              <a:t> et de </a:t>
            </a:r>
            <a:r>
              <a:rPr lang="en-US" dirty="0" err="1" smtClean="0">
                <a:latin typeface="Corbel"/>
              </a:rPr>
              <a:t>l’autre</a:t>
            </a:r>
            <a:endParaRPr lang="en-US" dirty="0" smtClean="0">
              <a:latin typeface="Corbel"/>
            </a:endParaRPr>
          </a:p>
          <a:p>
            <a:r>
              <a:rPr lang="en-US" dirty="0" smtClean="0">
                <a:latin typeface="Corbel"/>
              </a:rPr>
              <a:t>Si on </a:t>
            </a:r>
            <a:r>
              <a:rPr lang="en-US" dirty="0" err="1" smtClean="0">
                <a:latin typeface="Corbel"/>
              </a:rPr>
              <a:t>apprend</a:t>
            </a:r>
            <a:r>
              <a:rPr lang="en-US" dirty="0" smtClean="0">
                <a:latin typeface="Corbel"/>
              </a:rPr>
              <a:t> à </a:t>
            </a:r>
            <a:r>
              <a:rPr lang="en-US" dirty="0" err="1" smtClean="0">
                <a:latin typeface="Corbel"/>
              </a:rPr>
              <a:t>être</a:t>
            </a:r>
            <a:r>
              <a:rPr lang="en-US" dirty="0" smtClean="0">
                <a:latin typeface="Corbel"/>
              </a:rPr>
              <a:t>  </a:t>
            </a:r>
            <a:r>
              <a:rPr lang="en-US" dirty="0" err="1" smtClean="0">
                <a:latin typeface="Corbel"/>
              </a:rPr>
              <a:t>juste</a:t>
            </a:r>
            <a:r>
              <a:rPr lang="en-US" dirty="0" smtClean="0">
                <a:latin typeface="Corbel"/>
              </a:rPr>
              <a:t> en </a:t>
            </a:r>
            <a:r>
              <a:rPr lang="en-US" dirty="0" err="1" smtClean="0">
                <a:latin typeface="Corbel"/>
              </a:rPr>
              <a:t>traitant</a:t>
            </a:r>
            <a:r>
              <a:rPr lang="en-US" dirty="0" smtClean="0">
                <a:latin typeface="Corbel"/>
              </a:rPr>
              <a:t> les </a:t>
            </a:r>
            <a:r>
              <a:rPr lang="en-US" dirty="0" err="1" smtClean="0">
                <a:latin typeface="Corbel"/>
              </a:rPr>
              <a:t>autres</a:t>
            </a:r>
            <a:r>
              <a:rPr lang="en-US" dirty="0" smtClean="0">
                <a:latin typeface="Corbel"/>
              </a:rPr>
              <a:t> de </a:t>
            </a:r>
            <a:r>
              <a:rPr lang="en-US" dirty="0" err="1" smtClean="0">
                <a:latin typeface="Corbel"/>
              </a:rPr>
              <a:t>façon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honnête</a:t>
            </a:r>
            <a:r>
              <a:rPr lang="en-US" dirty="0" smtClean="0">
                <a:latin typeface="Corbel"/>
              </a:rPr>
              <a:t> et </a:t>
            </a:r>
            <a:r>
              <a:rPr lang="en-US" dirty="0" err="1" smtClean="0">
                <a:latin typeface="Corbel"/>
              </a:rPr>
              <a:t>égale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b="1" i="1" dirty="0" err="1" smtClean="0">
                <a:solidFill>
                  <a:srgbClr val="FF0000"/>
                </a:solidFill>
              </a:rPr>
              <a:t>Permettra</a:t>
            </a:r>
            <a:r>
              <a:rPr lang="en-US" sz="5400" b="1" i="1" dirty="0" smtClean="0">
                <a:solidFill>
                  <a:srgbClr val="FF0000"/>
                </a:solidFill>
              </a:rPr>
              <a:t> de </a:t>
            </a:r>
            <a:r>
              <a:rPr lang="en-US" sz="5400" b="1" i="1" dirty="0" err="1" smtClean="0">
                <a:solidFill>
                  <a:srgbClr val="FF0000"/>
                </a:solidFill>
              </a:rPr>
              <a:t>réduire</a:t>
            </a:r>
            <a:r>
              <a:rPr lang="en-US" sz="5400" b="1" i="1" dirty="0" smtClean="0">
                <a:solidFill>
                  <a:srgbClr val="FF0000"/>
                </a:solidFill>
              </a:rPr>
              <a:t> les </a:t>
            </a:r>
            <a:r>
              <a:rPr lang="en-US" sz="5400" b="1" i="1" dirty="0" err="1" smtClean="0">
                <a:solidFill>
                  <a:srgbClr val="FF0000"/>
                </a:solidFill>
              </a:rPr>
              <a:t>comportements</a:t>
            </a:r>
            <a:r>
              <a:rPr lang="en-US" sz="5400" b="1" i="1" dirty="0" smtClean="0">
                <a:solidFill>
                  <a:srgbClr val="FF0000"/>
                </a:solidFill>
              </a:rPr>
              <a:t> </a:t>
            </a:r>
            <a:r>
              <a:rPr lang="en-US" sz="5400" b="1" i="1" dirty="0" err="1" smtClean="0">
                <a:solidFill>
                  <a:srgbClr val="FF0000"/>
                </a:solidFill>
              </a:rPr>
              <a:t>d’intimidation</a:t>
            </a:r>
            <a:r>
              <a:rPr lang="en-US" sz="5400" b="1" i="1" dirty="0" smtClean="0">
                <a:solidFill>
                  <a:srgbClr val="FF0000"/>
                </a:solidFill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L’intimidation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problématique</a:t>
            </a:r>
            <a:r>
              <a:rPr lang="en-US" dirty="0" smtClean="0"/>
              <a:t> </a:t>
            </a:r>
            <a:r>
              <a:rPr lang="en-US" dirty="0" err="1" smtClean="0"/>
              <a:t>sérieuse</a:t>
            </a:r>
            <a:r>
              <a:rPr lang="en-US" dirty="0" smtClean="0"/>
              <a:t> </a:t>
            </a:r>
            <a:r>
              <a:rPr lang="en-US" dirty="0" err="1" smtClean="0"/>
              <a:t>causant</a:t>
            </a:r>
            <a:r>
              <a:rPr lang="en-US" dirty="0" smtClean="0"/>
              <a:t> des </a:t>
            </a:r>
            <a:r>
              <a:rPr lang="en-US" dirty="0" err="1" smtClean="0"/>
              <a:t>répercussions</a:t>
            </a:r>
            <a:r>
              <a:rPr lang="en-US" dirty="0" smtClean="0"/>
              <a:t> </a:t>
            </a:r>
            <a:r>
              <a:rPr lang="en-US" dirty="0" err="1" smtClean="0"/>
              <a:t>majeures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</a:t>
            </a:r>
            <a:r>
              <a:rPr lang="en-US" dirty="0" err="1" smtClean="0"/>
              <a:t>l’élève</a:t>
            </a:r>
            <a:r>
              <a:rPr lang="en-US" dirty="0" smtClean="0"/>
              <a:t> qui la </a:t>
            </a:r>
            <a:r>
              <a:rPr lang="en-US" dirty="0" err="1" smtClean="0"/>
              <a:t>subit</a:t>
            </a:r>
            <a:r>
              <a:rPr lang="en-US" dirty="0" smtClean="0"/>
              <a:t> </a:t>
            </a:r>
            <a:r>
              <a:rPr lang="en-US" dirty="0" err="1" smtClean="0"/>
              <a:t>ainsi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famille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L’intimidation</a:t>
            </a:r>
            <a:r>
              <a:rPr lang="en-US" dirty="0" smtClean="0"/>
              <a:t> </a:t>
            </a:r>
            <a:r>
              <a:rPr lang="en-US" dirty="0" err="1" smtClean="0"/>
              <a:t>peut</a:t>
            </a:r>
            <a:r>
              <a:rPr lang="en-US" dirty="0" smtClean="0"/>
              <a:t> </a:t>
            </a:r>
            <a:r>
              <a:rPr lang="en-US" dirty="0" err="1" smtClean="0"/>
              <a:t>avoir</a:t>
            </a:r>
            <a:r>
              <a:rPr lang="en-US" dirty="0" smtClean="0"/>
              <a:t> lieu partout: </a:t>
            </a:r>
          </a:p>
          <a:p>
            <a:pPr lvl="1"/>
            <a:r>
              <a:rPr lang="en-US" dirty="0" smtClean="0"/>
              <a:t>A la </a:t>
            </a:r>
            <a:r>
              <a:rPr lang="en-US" dirty="0" err="1" smtClean="0"/>
              <a:t>maison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l’école</a:t>
            </a:r>
            <a:endParaRPr lang="en-US" dirty="0" smtClean="0"/>
          </a:p>
          <a:p>
            <a:pPr lvl="1"/>
            <a:r>
              <a:rPr lang="en-US" dirty="0" smtClean="0"/>
              <a:t>Durant les </a:t>
            </a:r>
            <a:r>
              <a:rPr lang="en-US" dirty="0" err="1" smtClean="0"/>
              <a:t>activités</a:t>
            </a:r>
            <a:r>
              <a:rPr lang="en-US" dirty="0" smtClean="0"/>
              <a:t>, …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L’intimidation</a:t>
            </a:r>
            <a:r>
              <a:rPr lang="en-US" dirty="0" smtClean="0"/>
              <a:t> </a:t>
            </a:r>
            <a:r>
              <a:rPr lang="en-US" dirty="0" err="1" smtClean="0"/>
              <a:t>prend</a:t>
            </a:r>
            <a:r>
              <a:rPr lang="en-US" dirty="0" smtClean="0"/>
              <a:t> </a:t>
            </a:r>
            <a:r>
              <a:rPr lang="en-US" dirty="0" err="1" smtClean="0"/>
              <a:t>différentes</a:t>
            </a:r>
            <a:r>
              <a:rPr lang="en-US" dirty="0" smtClean="0"/>
              <a:t> </a:t>
            </a:r>
            <a:r>
              <a:rPr lang="en-US" dirty="0" err="1" smtClean="0"/>
              <a:t>formes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00306"/>
            <a:ext cx="7772400" cy="3855254"/>
          </a:xfrm>
        </p:spPr>
        <p:txBody>
          <a:bodyPr/>
          <a:lstStyle/>
          <a:p>
            <a:r>
              <a:rPr lang="en-US" dirty="0" err="1" smtClean="0"/>
              <a:t>L’intimidation</a:t>
            </a:r>
            <a:r>
              <a:rPr lang="en-US" dirty="0" smtClean="0"/>
              <a:t>  physique</a:t>
            </a:r>
          </a:p>
          <a:p>
            <a:r>
              <a:rPr lang="en-US" dirty="0" err="1" smtClean="0"/>
              <a:t>L’intimidation</a:t>
            </a:r>
            <a:r>
              <a:rPr lang="en-US" dirty="0" smtClean="0"/>
              <a:t>  </a:t>
            </a:r>
            <a:r>
              <a:rPr lang="en-US" dirty="0" err="1" smtClean="0"/>
              <a:t>verbale</a:t>
            </a:r>
            <a:endParaRPr lang="en-US" dirty="0" smtClean="0"/>
          </a:p>
          <a:p>
            <a:r>
              <a:rPr lang="en-US" dirty="0" err="1" smtClean="0"/>
              <a:t>L’intimidation</a:t>
            </a:r>
            <a:r>
              <a:rPr lang="en-US" dirty="0" smtClean="0"/>
              <a:t>  </a:t>
            </a:r>
            <a:r>
              <a:rPr lang="en-US" dirty="0" err="1" smtClean="0"/>
              <a:t>sociale</a:t>
            </a:r>
            <a:endParaRPr lang="en-US" dirty="0" smtClean="0"/>
          </a:p>
          <a:p>
            <a:r>
              <a:rPr lang="en-US" dirty="0" err="1" smtClean="0"/>
              <a:t>L’intimidation</a:t>
            </a:r>
            <a:r>
              <a:rPr lang="en-US" dirty="0" smtClean="0"/>
              <a:t> en </a:t>
            </a:r>
            <a:r>
              <a:rPr lang="en-US" dirty="0" err="1" smtClean="0"/>
              <a:t>ligne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L’intimidation</a:t>
            </a:r>
            <a:r>
              <a:rPr lang="en-US" dirty="0" smtClean="0"/>
              <a:t> physique: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Frapper</a:t>
            </a:r>
            <a:endParaRPr lang="en-US" dirty="0" smtClean="0"/>
          </a:p>
          <a:p>
            <a:r>
              <a:rPr lang="en-US" dirty="0" smtClean="0"/>
              <a:t>Donner des coups de pied</a:t>
            </a:r>
          </a:p>
          <a:p>
            <a:r>
              <a:rPr lang="en-US" dirty="0" err="1" smtClean="0"/>
              <a:t>Pousser</a:t>
            </a:r>
            <a:endParaRPr lang="en-US" dirty="0" smtClean="0"/>
          </a:p>
          <a:p>
            <a:r>
              <a:rPr lang="en-US" dirty="0" err="1" smtClean="0"/>
              <a:t>Cracher</a:t>
            </a:r>
            <a:endParaRPr lang="en-US" dirty="0" smtClean="0"/>
          </a:p>
          <a:p>
            <a:r>
              <a:rPr lang="en-US" dirty="0" err="1" smtClean="0"/>
              <a:t>Voler</a:t>
            </a:r>
            <a:endParaRPr lang="en-US" dirty="0" smtClean="0"/>
          </a:p>
          <a:p>
            <a:r>
              <a:rPr lang="en-US" dirty="0" smtClean="0"/>
              <a:t>Poser des </a:t>
            </a:r>
            <a:r>
              <a:rPr lang="en-US" dirty="0" err="1" smtClean="0"/>
              <a:t>gestes</a:t>
            </a:r>
            <a:r>
              <a:rPr lang="en-US" dirty="0" smtClean="0"/>
              <a:t> </a:t>
            </a:r>
            <a:r>
              <a:rPr lang="en-US" dirty="0" err="1" smtClean="0"/>
              <a:t>humiliants</a:t>
            </a:r>
            <a:endParaRPr lang="en-US" dirty="0" smtClean="0"/>
          </a:p>
          <a:p>
            <a:r>
              <a:rPr lang="en-US" dirty="0" err="1" smtClean="0"/>
              <a:t>Ab</a:t>
            </a:r>
            <a:r>
              <a:rPr lang="en-US" dirty="0" err="1" smtClean="0">
                <a:latin typeface="Corbel"/>
              </a:rPr>
              <a:t>î</a:t>
            </a:r>
            <a:r>
              <a:rPr lang="en-US" dirty="0" err="1" smtClean="0"/>
              <a:t>mer</a:t>
            </a:r>
            <a:r>
              <a:rPr lang="en-US" dirty="0" smtClean="0"/>
              <a:t> les </a:t>
            </a:r>
            <a:r>
              <a:rPr lang="en-US" dirty="0" err="1" smtClean="0"/>
              <a:t>biens</a:t>
            </a:r>
            <a:r>
              <a:rPr lang="en-US" dirty="0" smtClean="0"/>
              <a:t> de </a:t>
            </a:r>
            <a:r>
              <a:rPr lang="en-US" dirty="0" err="1" smtClean="0"/>
              <a:t>quelqu’un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L’intimidation</a:t>
            </a:r>
            <a:r>
              <a:rPr lang="en-US" dirty="0" smtClean="0"/>
              <a:t> </a:t>
            </a:r>
            <a:r>
              <a:rPr lang="en-US" dirty="0" err="1" smtClean="0"/>
              <a:t>verbale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Insulter</a:t>
            </a:r>
          </a:p>
          <a:p>
            <a:r>
              <a:rPr lang="en-US" dirty="0" smtClean="0"/>
              <a:t>Se </a:t>
            </a:r>
            <a:r>
              <a:rPr lang="en-US" dirty="0" err="1" smtClean="0"/>
              <a:t>moquer</a:t>
            </a:r>
            <a:endParaRPr lang="en-US" dirty="0" smtClean="0"/>
          </a:p>
          <a:p>
            <a:r>
              <a:rPr lang="en-US" dirty="0" err="1" smtClean="0"/>
              <a:t>Humilier</a:t>
            </a:r>
            <a:endParaRPr lang="en-US" dirty="0" smtClean="0"/>
          </a:p>
          <a:p>
            <a:r>
              <a:rPr lang="en-US" dirty="0" err="1" smtClean="0"/>
              <a:t>Discriminer</a:t>
            </a:r>
            <a:endParaRPr lang="en-US" dirty="0" smtClean="0"/>
          </a:p>
          <a:p>
            <a:r>
              <a:rPr lang="en-US" dirty="0" err="1" smtClean="0"/>
              <a:t>Menacer</a:t>
            </a:r>
            <a:endParaRPr lang="en-US" dirty="0" smtClean="0"/>
          </a:p>
          <a:p>
            <a:r>
              <a:rPr lang="en-US" dirty="0" err="1" smtClean="0"/>
              <a:t>Taquiner</a:t>
            </a:r>
            <a:r>
              <a:rPr lang="en-US" dirty="0" smtClean="0"/>
              <a:t> au </a:t>
            </a:r>
            <a:r>
              <a:rPr lang="en-US" dirty="0" err="1" smtClean="0"/>
              <a:t>sujet</a:t>
            </a:r>
            <a:r>
              <a:rPr lang="en-US" dirty="0" smtClean="0"/>
              <a:t> de </a:t>
            </a:r>
            <a:r>
              <a:rPr lang="en-US" dirty="0" err="1" smtClean="0"/>
              <a:t>l’apparence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du </a:t>
            </a:r>
            <a:r>
              <a:rPr lang="en-US" dirty="0" err="1" smtClean="0"/>
              <a:t>statut</a:t>
            </a:r>
            <a:r>
              <a:rPr lang="en-US" dirty="0" smtClean="0"/>
              <a:t> social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L’intimidation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Exclure</a:t>
            </a:r>
            <a:r>
              <a:rPr lang="en-US" dirty="0" smtClean="0"/>
              <a:t> </a:t>
            </a:r>
            <a:r>
              <a:rPr lang="en-US" dirty="0" err="1" smtClean="0"/>
              <a:t>quelqu’un</a:t>
            </a:r>
            <a:r>
              <a:rPr lang="en-US" dirty="0" smtClean="0"/>
              <a:t> du </a:t>
            </a:r>
            <a:r>
              <a:rPr lang="en-US" dirty="0" err="1" smtClean="0"/>
              <a:t>groupe</a:t>
            </a:r>
            <a:endParaRPr lang="en-US" dirty="0" smtClean="0"/>
          </a:p>
          <a:p>
            <a:r>
              <a:rPr lang="en-US" dirty="0" err="1" smtClean="0"/>
              <a:t>Répandre</a:t>
            </a:r>
            <a:r>
              <a:rPr lang="en-US" dirty="0" smtClean="0"/>
              <a:t> des </a:t>
            </a:r>
            <a:r>
              <a:rPr lang="en-US" dirty="0" err="1" smtClean="0"/>
              <a:t>rumeurs</a:t>
            </a:r>
            <a:r>
              <a:rPr lang="en-US" dirty="0" smtClean="0"/>
              <a:t> </a:t>
            </a:r>
            <a:r>
              <a:rPr lang="en-US" dirty="0" err="1" smtClean="0"/>
              <a:t>malveillantes</a:t>
            </a:r>
            <a:endParaRPr lang="en-US" dirty="0" smtClean="0"/>
          </a:p>
          <a:p>
            <a:r>
              <a:rPr lang="en-US" dirty="0" err="1" smtClean="0"/>
              <a:t>Piéger</a:t>
            </a:r>
            <a:r>
              <a:rPr lang="en-US" dirty="0" smtClean="0"/>
              <a:t> les </a:t>
            </a:r>
            <a:r>
              <a:rPr lang="en-US" dirty="0" err="1" smtClean="0"/>
              <a:t>autres</a:t>
            </a:r>
            <a:r>
              <a:rPr lang="en-US" dirty="0" smtClean="0"/>
              <a:t> pour les </a:t>
            </a:r>
            <a:r>
              <a:rPr lang="en-US" dirty="0" err="1" smtClean="0"/>
              <a:t>montrer</a:t>
            </a:r>
            <a:r>
              <a:rPr lang="en-US" dirty="0" smtClean="0"/>
              <a:t> </a:t>
            </a:r>
            <a:r>
              <a:rPr lang="en-US" dirty="0" err="1" smtClean="0"/>
              <a:t>comme</a:t>
            </a:r>
            <a:r>
              <a:rPr lang="en-US" dirty="0" smtClean="0"/>
              <a:t> idiots</a:t>
            </a:r>
          </a:p>
          <a:p>
            <a:r>
              <a:rPr lang="en-US" dirty="0" err="1" smtClean="0"/>
              <a:t>Ruiner</a:t>
            </a:r>
            <a:r>
              <a:rPr lang="en-US" dirty="0" smtClean="0"/>
              <a:t> des </a:t>
            </a:r>
            <a:r>
              <a:rPr lang="en-US" dirty="0" err="1" smtClean="0"/>
              <a:t>amitiés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216</TotalTime>
  <Words>317</Words>
  <Application>Microsoft Office PowerPoint</Application>
  <PresentationFormat>On-screen Show (4:3)</PresentationFormat>
  <Paragraphs>70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Metro</vt:lpstr>
      <vt:lpstr>Non    a l’intimidation</vt:lpstr>
      <vt:lpstr>On est souvent habitué…</vt:lpstr>
      <vt:lpstr>Mais…</vt:lpstr>
      <vt:lpstr>Cela</vt:lpstr>
      <vt:lpstr>L’intimidation</vt:lpstr>
      <vt:lpstr>L’intimidation prend différentes formes:</vt:lpstr>
      <vt:lpstr>L’intimidation physique:</vt:lpstr>
      <vt:lpstr>L’intimidation verbale:</vt:lpstr>
      <vt:lpstr>L’intimidation sociale:</vt:lpstr>
      <vt:lpstr>L’intimidation en ligne:</vt:lpstr>
      <vt:lpstr>Empêcher l’intimidation:</vt:lpstr>
      <vt:lpstr>Rappelle - toi:</vt:lpstr>
      <vt:lpstr>Et si tu es témoin d’intimidation…</vt:lpstr>
      <vt:lpstr>AGIR EN CAS D’INTIMIDATION: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    a l’intimidation</dc:title>
  <dc:creator>acer</dc:creator>
  <cp:lastModifiedBy>acer</cp:lastModifiedBy>
  <cp:revision>24</cp:revision>
  <dcterms:created xsi:type="dcterms:W3CDTF">2014-06-04T06:08:20Z</dcterms:created>
  <dcterms:modified xsi:type="dcterms:W3CDTF">2020-07-10T14:38:45Z</dcterms:modified>
</cp:coreProperties>
</file>